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media/image2.jpeg" ContentType="image/jpeg"/>
  <Override PartName="/ppt/theme/theme2.xml" ContentType="application/vnd.openxmlformats-officedocument.theme+xml"/>
  <Override PartName="/ppt/media/image3.jpeg" ContentType="image/jpeg"/>
  <Override PartName="/ppt/notesSlides/notesSlide1.xml" ContentType="application/vnd.openxmlformats-officedocument.presentationml.notesSlide+xml"/>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notesSlides/notesSlide2.xml" ContentType="application/vnd.openxmlformats-officedocument.presentationml.notesSlide+xml"/>
  <Override PartName="/ppt/media/image12.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647700" rtl="0" fontAlgn="auto" latinLnBrk="0" hangingPunct="0">
      <a:lnSpc>
        <a:spcPct val="100000"/>
      </a:lnSpc>
      <a:spcBef>
        <a:spcPts val="510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Chalkduster"/>
      </a:defRPr>
    </a:lvl1pPr>
    <a:lvl2pPr marL="0" marR="0" indent="0" algn="l" defTabSz="647700" rtl="0" fontAlgn="auto" latinLnBrk="0" hangingPunct="0">
      <a:lnSpc>
        <a:spcPct val="100000"/>
      </a:lnSpc>
      <a:spcBef>
        <a:spcPts val="510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Chalkduster"/>
      </a:defRPr>
    </a:lvl2pPr>
    <a:lvl3pPr marL="0" marR="0" indent="0" algn="l" defTabSz="647700" rtl="0" fontAlgn="auto" latinLnBrk="0" hangingPunct="0">
      <a:lnSpc>
        <a:spcPct val="100000"/>
      </a:lnSpc>
      <a:spcBef>
        <a:spcPts val="510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Chalkduster"/>
      </a:defRPr>
    </a:lvl3pPr>
    <a:lvl4pPr marL="0" marR="0" indent="0" algn="l" defTabSz="647700" rtl="0" fontAlgn="auto" latinLnBrk="0" hangingPunct="0">
      <a:lnSpc>
        <a:spcPct val="100000"/>
      </a:lnSpc>
      <a:spcBef>
        <a:spcPts val="510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Chalkduster"/>
      </a:defRPr>
    </a:lvl4pPr>
    <a:lvl5pPr marL="0" marR="0" indent="0" algn="l" defTabSz="647700" rtl="0" fontAlgn="auto" latinLnBrk="0" hangingPunct="0">
      <a:lnSpc>
        <a:spcPct val="100000"/>
      </a:lnSpc>
      <a:spcBef>
        <a:spcPts val="510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Chalkduster"/>
      </a:defRPr>
    </a:lvl5pPr>
    <a:lvl6pPr marL="0" marR="0" indent="0" algn="l" defTabSz="647700" rtl="0" fontAlgn="auto" latinLnBrk="0" hangingPunct="0">
      <a:lnSpc>
        <a:spcPct val="100000"/>
      </a:lnSpc>
      <a:spcBef>
        <a:spcPts val="510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Chalkduster"/>
      </a:defRPr>
    </a:lvl6pPr>
    <a:lvl7pPr marL="0" marR="0" indent="0" algn="l" defTabSz="647700" rtl="0" fontAlgn="auto" latinLnBrk="0" hangingPunct="0">
      <a:lnSpc>
        <a:spcPct val="100000"/>
      </a:lnSpc>
      <a:spcBef>
        <a:spcPts val="510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Chalkduster"/>
      </a:defRPr>
    </a:lvl7pPr>
    <a:lvl8pPr marL="0" marR="0" indent="0" algn="l" defTabSz="647700" rtl="0" fontAlgn="auto" latinLnBrk="0" hangingPunct="0">
      <a:lnSpc>
        <a:spcPct val="100000"/>
      </a:lnSpc>
      <a:spcBef>
        <a:spcPts val="510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Chalkduster"/>
      </a:defRPr>
    </a:lvl8pPr>
    <a:lvl9pPr marL="0" marR="0" indent="0" algn="l" defTabSz="647700" rtl="0" fontAlgn="auto" latinLnBrk="0" hangingPunct="0">
      <a:lnSpc>
        <a:spcPct val="100000"/>
      </a:lnSpc>
      <a:spcBef>
        <a:spcPts val="510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Chalkduster"/>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b="def" i="def"/>
      <a:tcStyle>
        <a:tcBdr/>
        <a:fill>
          <a:solidFill>
            <a:srgbClr val="000000">
              <a:alpha val="25000"/>
            </a:srgbClr>
          </a:solidFill>
        </a:fill>
      </a:tcStyle>
    </a:band2H>
    <a:firstCo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879BBB"/>
          </a:solidFill>
        </a:fill>
      </a:tcStyle>
    </a:firstCol>
    <a:lastRow>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254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879BBB"/>
          </a:solidFill>
        </a:fill>
      </a:tcStyle>
    </a:firstRow>
  </a:tblStyle>
  <a:tblStyle styleId="{C7B018BB-80A7-4F77-B60F-C8B233D01FF8}" styleName="">
    <a:tblBg/>
    <a:wholeTbl>
      <a:tcTxStyle b="off" i="off">
        <a:fontRef idx="minor">
          <a:srgbClr val="FFFFFF"/>
        </a:fontRef>
        <a:srgbClr val="FFFFFF"/>
      </a:tcTxStyle>
      <a:tcStyle>
        <a:tcBdr>
          <a:left>
            <a:ln w="12700" cap="flat">
              <a:solidFill>
                <a:srgbClr val="FFFFFF"/>
              </a:solidFill>
              <a:custDash>
                <a:ds d="200000" sp="200000"/>
              </a:custDash>
              <a:miter lim="400000"/>
            </a:ln>
          </a:left>
          <a:right>
            <a:ln w="12700" cap="flat">
              <a:solidFill>
                <a:srgbClr val="FFFFFF"/>
              </a:solidFill>
              <a:custDash>
                <a:ds d="200000" sp="200000"/>
              </a:custDash>
              <a:miter lim="400000"/>
            </a:ln>
          </a:right>
          <a:top>
            <a:ln w="12700" cap="flat">
              <a:solidFill>
                <a:srgbClr val="FFFFFF"/>
              </a:solidFill>
              <a:custDash>
                <a:ds d="200000" sp="200000"/>
              </a:custDash>
              <a:miter lim="400000"/>
            </a:ln>
          </a:top>
          <a:bottom>
            <a:ln w="12700" cap="flat">
              <a:solidFill>
                <a:srgbClr val="FFFFFF"/>
              </a:solidFill>
              <a:custDash>
                <a:ds d="200000" sp="200000"/>
              </a:custDash>
              <a:miter lim="400000"/>
            </a:ln>
          </a:bottom>
          <a:insideH>
            <a:ln w="12700" cap="flat">
              <a:solidFill>
                <a:srgbClr val="FFFFFF"/>
              </a:solidFill>
              <a:custDash>
                <a:ds d="200000" sp="200000"/>
              </a:custDash>
              <a:miter lim="400000"/>
            </a:ln>
          </a:insideH>
          <a:insideV>
            <a:ln w="12700" cap="flat">
              <a:solidFill>
                <a:srgbClr val="FFFFFF"/>
              </a:solidFill>
              <a:custDash>
                <a:ds d="200000" sp="200000"/>
              </a:custDash>
              <a:miter lim="400000"/>
            </a:ln>
          </a:insideV>
        </a:tcBdr>
        <a:fill>
          <a:noFill/>
        </a:fill>
      </a:tcStyle>
    </a:wholeTbl>
    <a:band2H>
      <a:tcTxStyle b="def" i="def"/>
      <a:tcStyle>
        <a:tcBdr/>
        <a:fill>
          <a:solidFill>
            <a:srgbClr val="FFFFFF">
              <a:alpha val="15000"/>
            </a:srgbClr>
          </a:solidFill>
        </a:fill>
      </a:tcStyle>
    </a:band2H>
    <a:firstCo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44B13F">
              <a:alpha val="9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00882B"/>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0078BC"/>
          </a:solidFill>
        </a:fill>
      </a:tcStyle>
    </a:firstRow>
  </a:tblStyle>
  <a:tblStyle styleId="{EEE7283C-3CF3-47DC-8721-378D4A62B228}" styleName="">
    <a:tblBg/>
    <a:wholeTbl>
      <a:tcTxStyle b="off" i="off">
        <a:fontRef idx="minor">
          <a:srgbClr val="FFFFFF"/>
        </a:fontRef>
        <a:srgbClr val="FFFFFF"/>
      </a:tcTxStyle>
      <a:tcStyle>
        <a:tcBdr>
          <a:left>
            <a:ln w="25400" cap="flat">
              <a:solidFill>
                <a:srgbClr val="FFFFFF">
                  <a:alpha val="75000"/>
                </a:srgbClr>
              </a:solidFill>
              <a:custDash>
                <a:ds d="200000" sp="200000"/>
              </a:custDash>
              <a:miter lim="400000"/>
            </a:ln>
          </a:left>
          <a:right>
            <a:ln w="25400" cap="flat">
              <a:solidFill>
                <a:srgbClr val="FFFFFF">
                  <a:alpha val="75000"/>
                </a:srgbClr>
              </a:solidFill>
              <a:custDash>
                <a:ds d="200000" sp="200000"/>
              </a:custDash>
              <a:miter lim="400000"/>
            </a:ln>
          </a:right>
          <a:top>
            <a:ln w="25400" cap="flat">
              <a:solidFill>
                <a:srgbClr val="FFFFFF">
                  <a:alpha val="75000"/>
                </a:srgbClr>
              </a:solidFill>
              <a:custDash>
                <a:ds d="200000" sp="200000"/>
              </a:custDash>
              <a:miter lim="400000"/>
            </a:ln>
          </a:top>
          <a:bottom>
            <a:ln w="25400" cap="flat">
              <a:solidFill>
                <a:srgbClr val="FFFFFF">
                  <a:alpha val="75000"/>
                </a:srgbClr>
              </a:solidFill>
              <a:custDash>
                <a:ds d="200000" sp="200000"/>
              </a:custDash>
              <a:miter lim="400000"/>
            </a:ln>
          </a:bottom>
          <a:insideH>
            <a:ln w="25400" cap="flat">
              <a:solidFill>
                <a:srgbClr val="FFFFFF">
                  <a:alpha val="75000"/>
                </a:srgbClr>
              </a:solidFill>
              <a:custDash>
                <a:ds d="200000" sp="200000"/>
              </a:custDash>
              <a:miter lim="400000"/>
            </a:ln>
          </a:insideH>
          <a:insideV>
            <a:ln w="25400" cap="flat">
              <a:solidFill>
                <a:srgbClr val="FFFFFF">
                  <a:alpha val="75000"/>
                </a:srgbClr>
              </a:solidFill>
              <a:custDash>
                <a:ds d="200000" sp="200000"/>
              </a:custDash>
              <a:miter lim="400000"/>
            </a:ln>
          </a:insideV>
        </a:tcBdr>
        <a:fill>
          <a:noFill/>
        </a:fill>
      </a:tcStyle>
    </a:wholeTbl>
    <a:band2H>
      <a:tcTxStyle b="def" i="def"/>
      <a:tcStyle>
        <a:tcBdr/>
        <a:fill>
          <a:solidFill>
            <a:srgbClr val="FFFFFF">
              <a:alpha val="15000"/>
            </a:srgbClr>
          </a:solidFill>
        </a:fill>
      </a:tcStyle>
    </a:band2H>
    <a:firstCol>
      <a:tcTxStyle b="off" i="off">
        <a:fontRef idx="minor">
          <a:srgbClr val="FFFFFF"/>
        </a:fontRef>
        <a:srgbClr val="FFFFFF"/>
      </a:tcTxStyle>
      <a:tcStyle>
        <a:tcBdr>
          <a:left>
            <a:ln w="12700" cap="flat">
              <a:noFill/>
              <a:miter lim="400000"/>
            </a:ln>
          </a:left>
          <a:right>
            <a:ln w="25400" cap="flat">
              <a:solidFill>
                <a:srgbClr val="FFFFFF">
                  <a:alpha val="75000"/>
                </a:srgbClr>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454545">
              <a:alpha val="41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alpha val="75000"/>
                </a:srgbClr>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282A2F"/>
        </a:fontRef>
        <a:srgbClr val="282A2F"/>
      </a:tcTxStyle>
      <a:tcStyle>
        <a:tcBdr>
          <a:left>
            <a:ln w="12700" cap="flat">
              <a:noFill/>
              <a:miter lim="400000"/>
            </a:ln>
          </a:left>
          <a:right>
            <a:ln w="12700" cap="flat">
              <a:noFill/>
              <a:miter lim="400000"/>
            </a:ln>
          </a:right>
          <a:top>
            <a:ln w="12700" cap="flat">
              <a:noFill/>
              <a:miter lim="400000"/>
            </a:ln>
          </a:top>
          <a:bottom>
            <a:ln w="25400" cap="flat">
              <a:solidFill>
                <a:srgbClr val="FFFFFF">
                  <a:alpha val="75000"/>
                </a:srgbClr>
              </a:solidFill>
              <a:prstDash val="solid"/>
              <a:miter lim="400000"/>
            </a:ln>
          </a:bottom>
          <a:insideH>
            <a:ln w="12700" cap="flat">
              <a:noFill/>
              <a:miter lim="400000"/>
            </a:ln>
          </a:insideH>
          <a:insideV>
            <a:ln w="12700" cap="flat">
              <a:noFill/>
              <a:miter lim="400000"/>
            </a:ln>
          </a:insideV>
        </a:tcBdr>
        <a:fill>
          <a:solidFill>
            <a:srgbClr val="FFBD5C">
              <a:alpha val="82000"/>
            </a:srgbClr>
          </a:solidFill>
        </a:fill>
      </a:tcStyle>
    </a:firstRow>
  </a:tblStyle>
  <a:tblStyle styleId="{CF821DB8-F4EB-4A41-A1BA-3FCAFE7338EE}"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FFFFFF">
              <a:alpha val="15000"/>
            </a:srgbClr>
          </a:solidFill>
        </a:fill>
      </a:tcStyle>
    </a:band2H>
    <a:firstCol>
      <a:tcTxStyle b="off" i="off">
        <a:fontRef idx="minor">
          <a:srgbClr val="FFFFFF"/>
        </a:fontRef>
        <a:srgbClr val="FFFFFF"/>
      </a:tcTxStyle>
      <a:tcStyle>
        <a:tcBdr>
          <a:left>
            <a:ln w="12700" cap="flat">
              <a:solidFill>
                <a:srgbClr val="CBCBCB"/>
              </a:solidFill>
              <a:prstDash val="solid"/>
              <a:miter lim="400000"/>
            </a:ln>
          </a:left>
          <a:right>
            <a:ln w="254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94B285"/>
          </a:solidFill>
        </a:fill>
      </a:tcStyle>
    </a:firstCol>
    <a:la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254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9487B7"/>
          </a:solidFill>
        </a:fill>
      </a:tcStyle>
    </a:lastRow>
    <a:fir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254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7A8DB2"/>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noFill/>
        </a:fill>
      </a:tcStyle>
    </a:wholeTbl>
    <a:band2H>
      <a:tcTxStyle b="def" i="def"/>
      <a:tcStyle>
        <a:tcBdr/>
        <a:fill>
          <a:solidFill>
            <a:srgbClr val="DEDEDF">
              <a:alpha val="19000"/>
            </a:srgbClr>
          </a:solidFill>
        </a:fill>
      </a:tcStyle>
    </a:band2H>
    <a:firstCol>
      <a:tcTxStyle b="off" i="off">
        <a:fontRef idx="minor">
          <a:srgbClr val="FFFFFF"/>
        </a:fontRef>
        <a:srgbClr val="FFFFFF"/>
      </a:tcTxStyle>
      <a:tcStyle>
        <a:tcBdr>
          <a:left>
            <a:ln w="25400" cap="flat">
              <a:solidFill>
                <a:srgbClr val="FFFFFF"/>
              </a:solidFill>
              <a:prstDash val="solid"/>
              <a:miter lim="400000"/>
            </a:ln>
          </a:left>
          <a:right>
            <a:ln w="12700" cap="flat">
              <a:solidFill>
                <a:srgbClr val="FFFFFF"/>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444C55">
              <a:alpha val="50000"/>
            </a:srgbClr>
          </a:solidFill>
        </a:fill>
      </a:tcStyle>
    </a:firstCol>
    <a:la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33373B">
              <a:alpha val="50000"/>
            </a:srgbClr>
          </a:solidFill>
        </a:fill>
      </a:tcStyle>
    </a:lastRow>
    <a:fir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33373B">
              <a:alpha val="50000"/>
            </a:srgbClr>
          </a:solidFill>
        </a:fill>
      </a:tcStyle>
    </a:firstRow>
  </a:tblStyle>
  <a:tblStyle styleId="{2708684C-4D16-4618-839F-0558EEFCDFE6}" styleName="">
    <a:tblBg/>
    <a:wholeTbl>
      <a:tcTxStyle b="off" i="off">
        <a:fontRef idx="minor">
          <a:srgbClr val="FFFFFF"/>
        </a:fontRef>
        <a:srgbClr val="FFFFFF"/>
      </a:tcTxStyle>
      <a:tcStyle>
        <a:tcBdr>
          <a:left>
            <a:ln w="25400" cap="rnd">
              <a:solidFill>
                <a:srgbClr val="FFFFFF"/>
              </a:solidFill>
              <a:custDash>
                <a:ds d="100000" sp="200000"/>
              </a:custDash>
              <a:miter lim="400000"/>
            </a:ln>
          </a:left>
          <a:right>
            <a:ln w="25400" cap="rnd">
              <a:solidFill>
                <a:srgbClr val="FFFFFF"/>
              </a:solidFill>
              <a:custDash>
                <a:ds d="100000" sp="200000"/>
              </a:custDash>
              <a:miter lim="400000"/>
            </a:ln>
          </a:right>
          <a:top>
            <a:ln w="25400" cap="rnd">
              <a:solidFill>
                <a:srgbClr val="FFFFFF"/>
              </a:solidFill>
              <a:custDash>
                <a:ds d="100000" sp="200000"/>
              </a:custDash>
              <a:miter lim="400000"/>
            </a:ln>
          </a:top>
          <a:bottom>
            <a:ln w="25400" cap="rnd">
              <a:solidFill>
                <a:srgbClr val="FFFFFF"/>
              </a:solidFill>
              <a:custDash>
                <a:ds d="100000" sp="200000"/>
              </a:custDash>
              <a:miter lim="400000"/>
            </a:ln>
          </a:bottom>
          <a:insideH>
            <a:ln w="25400" cap="rnd">
              <a:solidFill>
                <a:srgbClr val="FFFFFF"/>
              </a:solidFill>
              <a:custDash>
                <a:ds d="100000" sp="200000"/>
              </a:custDash>
              <a:miter lim="400000"/>
            </a:ln>
          </a:insideH>
          <a:insideV>
            <a:ln w="25400" cap="rnd">
              <a:solidFill>
                <a:srgbClr val="FFFFFF"/>
              </a:solidFill>
              <a:custDash>
                <a:ds d="100000" sp="200000"/>
              </a:custDash>
              <a:miter lim="400000"/>
            </a:ln>
          </a:insideV>
        </a:tcBdr>
        <a:fill>
          <a:noFill/>
        </a:fill>
      </a:tcStyle>
    </a:wholeTbl>
    <a:band2H>
      <a:tcTxStyle b="def" i="def"/>
      <a:tcStyle>
        <a:tcBdr/>
        <a:fill>
          <a:solidFill>
            <a:srgbClr val="FFFFFF">
              <a:alpha val="15000"/>
            </a:srgbClr>
          </a:solidFill>
        </a:fill>
      </a:tcStyle>
    </a:band2H>
    <a:firstCol>
      <a:tcTxStyle b="off" i="off">
        <a:fontRef idx="minor">
          <a:srgbClr val="FFFFFF"/>
        </a:fontRef>
        <a:srgbClr val="FFFFFF"/>
      </a:tcTxStyle>
      <a:tcStyle>
        <a:tcBdr>
          <a:left>
            <a:ln w="12700" cap="flat">
              <a:noFill/>
              <a:miter lim="400000"/>
            </a:ln>
          </a:left>
          <a:right>
            <a:ln w="25400" cap="flat">
              <a:solidFill>
                <a:srgbClr val="FFFFFF"/>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25400" cap="flat">
              <a:solidFill>
                <a:srgbClr val="FFFFFF"/>
              </a:solidFill>
              <a:prstDash val="solid"/>
              <a:miter lim="400000"/>
            </a:ln>
          </a:bottom>
          <a:insideH>
            <a:ln w="12700" cap="flat">
              <a:noFill/>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86" name="Shape 186"/>
          <p:cNvSpPr/>
          <p:nvPr>
            <p:ph type="sldImg"/>
          </p:nvPr>
        </p:nvSpPr>
        <p:spPr>
          <a:xfrm>
            <a:off x="1143000" y="685800"/>
            <a:ext cx="4572000" cy="3429000"/>
          </a:xfrm>
          <a:prstGeom prst="rect">
            <a:avLst/>
          </a:prstGeom>
        </p:spPr>
        <p:txBody>
          <a:bodyPr/>
          <a:lstStyle/>
          <a:p>
            <a:pPr/>
          </a:p>
        </p:txBody>
      </p:sp>
      <p:sp>
        <p:nvSpPr>
          <p:cNvPr id="187" name="Shape 18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9" name="Shape 209"/>
          <p:cNvSpPr/>
          <p:nvPr>
            <p:ph type="sldImg"/>
          </p:nvPr>
        </p:nvSpPr>
        <p:spPr>
          <a:prstGeom prst="rect">
            <a:avLst/>
          </a:prstGeom>
        </p:spPr>
        <p:txBody>
          <a:bodyPr/>
          <a:lstStyle/>
          <a:p>
            <a:pPr/>
          </a:p>
        </p:txBody>
      </p:sp>
      <p:sp>
        <p:nvSpPr>
          <p:cNvPr id="210" name="Shape 210"/>
          <p:cNvSpPr/>
          <p:nvPr>
            <p:ph type="body" sz="quarter" idx="1"/>
          </p:nvPr>
        </p:nvSpPr>
        <p:spPr>
          <a:prstGeom prst="rect">
            <a:avLst/>
          </a:prstGeom>
        </p:spPr>
        <p:txBody>
          <a:bodyPr/>
          <a:lstStyle/>
          <a:p>
            <a:pPr defTabSz="1285875">
              <a:lnSpc>
                <a:spcPct val="100000"/>
              </a:lnSpc>
              <a:spcBef>
                <a:spcPts val="600"/>
              </a:spcBef>
              <a:defRPr b="1" sz="1600">
                <a:latin typeface="Arial"/>
                <a:ea typeface="Arial"/>
                <a:cs typeface="Arial"/>
                <a:sym typeface="Arial"/>
              </a:defRPr>
            </a:pPr>
            <a:r>
              <a:t>Notes:</a:t>
            </a:r>
          </a:p>
          <a:p>
            <a:pPr defTabSz="1285875">
              <a:lnSpc>
                <a:spcPct val="100000"/>
              </a:lnSpc>
              <a:spcBef>
                <a:spcPts val="600"/>
              </a:spcBef>
              <a:defRPr b="1" sz="1600">
                <a:latin typeface="Arial"/>
                <a:ea typeface="Arial"/>
                <a:cs typeface="Arial"/>
                <a:sym typeface="Arial"/>
              </a:defRPr>
            </a:pPr>
          </a:p>
          <a:p>
            <a:pPr defTabSz="1285875">
              <a:lnSpc>
                <a:spcPct val="100000"/>
              </a:lnSpc>
              <a:spcBef>
                <a:spcPts val="600"/>
              </a:spcBef>
              <a:defRPr b="1" sz="1600">
                <a:latin typeface="Arial"/>
                <a:ea typeface="Arial"/>
                <a:cs typeface="Arial"/>
                <a:sym typeface="Arial"/>
              </a:defRPr>
            </a:pPr>
            <a:r>
              <a:t>________________________________________________________</a:t>
            </a:r>
          </a:p>
          <a:p>
            <a:pPr defTabSz="1285875">
              <a:lnSpc>
                <a:spcPct val="100000"/>
              </a:lnSpc>
              <a:spcBef>
                <a:spcPts val="600"/>
              </a:spcBef>
              <a:defRPr b="1" sz="1600">
                <a:latin typeface="Arial"/>
                <a:ea typeface="Arial"/>
                <a:cs typeface="Arial"/>
                <a:sym typeface="Arial"/>
              </a:defRPr>
            </a:pPr>
          </a:p>
          <a:p>
            <a:pPr defTabSz="1285875">
              <a:lnSpc>
                <a:spcPct val="100000"/>
              </a:lnSpc>
              <a:spcBef>
                <a:spcPts val="600"/>
              </a:spcBef>
              <a:defRPr b="1" sz="1600">
                <a:latin typeface="Arial"/>
                <a:ea typeface="Arial"/>
                <a:cs typeface="Arial"/>
                <a:sym typeface="Arial"/>
              </a:defRPr>
            </a:pPr>
            <a:r>
              <a:t>________________________________________________________</a:t>
            </a:r>
          </a:p>
          <a:p>
            <a:pPr defTabSz="1285875">
              <a:lnSpc>
                <a:spcPct val="100000"/>
              </a:lnSpc>
              <a:spcBef>
                <a:spcPts val="600"/>
              </a:spcBef>
              <a:defRPr b="1" sz="1600">
                <a:latin typeface="Arial"/>
                <a:ea typeface="Arial"/>
                <a:cs typeface="Arial"/>
                <a:sym typeface="Arial"/>
              </a:defRPr>
            </a:pPr>
          </a:p>
          <a:p>
            <a:pPr defTabSz="1285875">
              <a:lnSpc>
                <a:spcPct val="100000"/>
              </a:lnSpc>
              <a:spcBef>
                <a:spcPts val="600"/>
              </a:spcBef>
              <a:defRPr b="1" sz="1600">
                <a:latin typeface="Arial"/>
                <a:ea typeface="Arial"/>
                <a:cs typeface="Arial"/>
                <a:sym typeface="Arial"/>
              </a:defRPr>
            </a:pPr>
            <a:r>
              <a:t>________________________________________________________</a:t>
            </a:r>
          </a:p>
          <a:p>
            <a:pPr defTabSz="1285875">
              <a:lnSpc>
                <a:spcPct val="100000"/>
              </a:lnSpc>
              <a:spcBef>
                <a:spcPts val="600"/>
              </a:spcBef>
              <a:defRPr b="1" sz="1600">
                <a:latin typeface="Arial"/>
                <a:ea typeface="Arial"/>
                <a:cs typeface="Arial"/>
                <a:sym typeface="Arial"/>
              </a:defRPr>
            </a:pPr>
          </a:p>
          <a:p>
            <a:pPr defTabSz="1285875">
              <a:lnSpc>
                <a:spcPct val="100000"/>
              </a:lnSpc>
              <a:spcBef>
                <a:spcPts val="600"/>
              </a:spcBef>
              <a:defRPr b="1" sz="1600">
                <a:latin typeface="Arial"/>
                <a:ea typeface="Arial"/>
                <a:cs typeface="Arial"/>
                <a:sym typeface="Arial"/>
              </a:defRPr>
            </a:pPr>
            <a:r>
              <a:t>________________________________________________________</a:t>
            </a:r>
          </a:p>
          <a:p>
            <a:pPr defTabSz="1285875">
              <a:lnSpc>
                <a:spcPct val="100000"/>
              </a:lnSpc>
              <a:spcBef>
                <a:spcPts val="600"/>
              </a:spcBef>
              <a:defRPr b="1" sz="1600">
                <a:latin typeface="Arial"/>
                <a:ea typeface="Arial"/>
                <a:cs typeface="Arial"/>
                <a:sym typeface="Arial"/>
              </a:defRPr>
            </a:pPr>
          </a:p>
          <a:p>
            <a:pPr defTabSz="1285875">
              <a:lnSpc>
                <a:spcPct val="100000"/>
              </a:lnSpc>
              <a:spcBef>
                <a:spcPts val="600"/>
              </a:spcBef>
              <a:defRPr b="1" sz="1600">
                <a:latin typeface="Arial"/>
                <a:ea typeface="Arial"/>
                <a:cs typeface="Arial"/>
                <a:sym typeface="Arial"/>
              </a:defRPr>
            </a:pPr>
            <a:r>
              <a:t>________________________________________________________</a:t>
            </a:r>
          </a:p>
          <a:p>
            <a:pPr defTabSz="1285875">
              <a:lnSpc>
                <a:spcPct val="100000"/>
              </a:lnSpc>
              <a:spcBef>
                <a:spcPts val="600"/>
              </a:spcBef>
              <a:defRPr b="1" sz="1600">
                <a:latin typeface="Arial"/>
                <a:ea typeface="Arial"/>
                <a:cs typeface="Arial"/>
                <a:sym typeface="Arial"/>
              </a:defRPr>
            </a:pPr>
          </a:p>
          <a:p>
            <a:pPr defTabSz="1285875">
              <a:lnSpc>
                <a:spcPct val="100000"/>
              </a:lnSpc>
              <a:spcBef>
                <a:spcPts val="600"/>
              </a:spcBef>
              <a:defRPr b="1" sz="1600">
                <a:latin typeface="Arial"/>
                <a:ea typeface="Arial"/>
                <a:cs typeface="Arial"/>
                <a:sym typeface="Arial"/>
              </a:defRPr>
            </a:pPr>
            <a:r>
              <a:t>________________________________________________________</a:t>
            </a:r>
          </a:p>
          <a:p>
            <a:pPr defTabSz="1285875">
              <a:lnSpc>
                <a:spcPct val="100000"/>
              </a:lnSpc>
              <a:spcBef>
                <a:spcPts val="600"/>
              </a:spcBef>
              <a:defRPr b="1" sz="1600">
                <a:latin typeface="Arial"/>
                <a:ea typeface="Arial"/>
                <a:cs typeface="Arial"/>
                <a:sym typeface="Arial"/>
              </a:defRPr>
            </a:pPr>
          </a:p>
          <a:p>
            <a:pPr defTabSz="1285875">
              <a:lnSpc>
                <a:spcPct val="100000"/>
              </a:lnSpc>
              <a:spcBef>
                <a:spcPts val="600"/>
              </a:spcBef>
              <a:defRPr b="1" sz="1600">
                <a:latin typeface="Arial"/>
                <a:ea typeface="Arial"/>
                <a:cs typeface="Arial"/>
                <a:sym typeface="Arial"/>
              </a:defRPr>
            </a:pPr>
            <a:r>
              <a:t>________________________________________________________</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8" name="Shape 458"/>
          <p:cNvSpPr/>
          <p:nvPr>
            <p:ph type="sldImg"/>
          </p:nvPr>
        </p:nvSpPr>
        <p:spPr>
          <a:prstGeom prst="rect">
            <a:avLst/>
          </a:prstGeom>
        </p:spPr>
        <p:txBody>
          <a:bodyPr/>
          <a:lstStyle/>
          <a:p>
            <a:pPr/>
          </a:p>
        </p:txBody>
      </p:sp>
      <p:sp>
        <p:nvSpPr>
          <p:cNvPr id="459" name="Shape 459"/>
          <p:cNvSpPr/>
          <p:nvPr>
            <p:ph type="body" sz="quarter" idx="1"/>
          </p:nvPr>
        </p:nvSpPr>
        <p:spPr>
          <a:prstGeom prst="rect">
            <a:avLst/>
          </a:prstGeom>
        </p:spPr>
        <p:txBody>
          <a:bodyPr/>
          <a:lstStyle/>
          <a:p>
            <a:pPr defTabSz="914400">
              <a:lnSpc>
                <a:spcPct val="100000"/>
              </a:lnSpc>
              <a:spcBef>
                <a:spcPts val="400"/>
              </a:spcBef>
              <a:defRPr b="1" sz="1200">
                <a:latin typeface="Arial"/>
                <a:ea typeface="Arial"/>
                <a:cs typeface="Arial"/>
                <a:sym typeface="Arial"/>
              </a:defRPr>
            </a:pPr>
            <a:r>
              <a:t>Notes:</a:t>
            </a:r>
          </a:p>
          <a:p>
            <a:pPr defTabSz="914400">
              <a:lnSpc>
                <a:spcPct val="100000"/>
              </a:lnSpc>
              <a:spcBef>
                <a:spcPts val="400"/>
              </a:spcBef>
              <a:defRPr b="1" sz="1200">
                <a:latin typeface="Arial"/>
                <a:ea typeface="Arial"/>
                <a:cs typeface="Arial"/>
                <a:sym typeface="Arial"/>
              </a:defRPr>
            </a:pPr>
          </a:p>
          <a:p>
            <a:pPr defTabSz="914400">
              <a:lnSpc>
                <a:spcPct val="100000"/>
              </a:lnSpc>
              <a:spcBef>
                <a:spcPts val="400"/>
              </a:spcBef>
              <a:defRPr b="1" sz="1200">
                <a:latin typeface="Arial"/>
                <a:ea typeface="Arial"/>
                <a:cs typeface="Arial"/>
                <a:sym typeface="Arial"/>
              </a:defRPr>
            </a:pPr>
            <a:r>
              <a:t>________________________________________________________</a:t>
            </a:r>
          </a:p>
          <a:p>
            <a:pPr defTabSz="914400">
              <a:lnSpc>
                <a:spcPct val="100000"/>
              </a:lnSpc>
              <a:spcBef>
                <a:spcPts val="400"/>
              </a:spcBef>
              <a:defRPr b="1" sz="1200">
                <a:latin typeface="Arial"/>
                <a:ea typeface="Arial"/>
                <a:cs typeface="Arial"/>
                <a:sym typeface="Arial"/>
              </a:defRPr>
            </a:pPr>
          </a:p>
          <a:p>
            <a:pPr defTabSz="914400">
              <a:lnSpc>
                <a:spcPct val="100000"/>
              </a:lnSpc>
              <a:spcBef>
                <a:spcPts val="400"/>
              </a:spcBef>
              <a:defRPr b="1" sz="1200">
                <a:latin typeface="Arial"/>
                <a:ea typeface="Arial"/>
                <a:cs typeface="Arial"/>
                <a:sym typeface="Arial"/>
              </a:defRPr>
            </a:pPr>
            <a:r>
              <a:t>________________________________________________________</a:t>
            </a:r>
          </a:p>
          <a:p>
            <a:pPr defTabSz="914400">
              <a:lnSpc>
                <a:spcPct val="100000"/>
              </a:lnSpc>
              <a:spcBef>
                <a:spcPts val="400"/>
              </a:spcBef>
              <a:defRPr b="1" sz="1200">
                <a:latin typeface="Arial"/>
                <a:ea typeface="Arial"/>
                <a:cs typeface="Arial"/>
                <a:sym typeface="Arial"/>
              </a:defRPr>
            </a:pPr>
          </a:p>
          <a:p>
            <a:pPr defTabSz="914400">
              <a:lnSpc>
                <a:spcPct val="100000"/>
              </a:lnSpc>
              <a:spcBef>
                <a:spcPts val="400"/>
              </a:spcBef>
              <a:defRPr b="1" sz="1200">
                <a:latin typeface="Arial"/>
                <a:ea typeface="Arial"/>
                <a:cs typeface="Arial"/>
                <a:sym typeface="Arial"/>
              </a:defRPr>
            </a:pPr>
            <a:r>
              <a:t>________________________________________________________</a:t>
            </a:r>
          </a:p>
          <a:p>
            <a:pPr defTabSz="914400">
              <a:lnSpc>
                <a:spcPct val="100000"/>
              </a:lnSpc>
              <a:spcBef>
                <a:spcPts val="400"/>
              </a:spcBef>
              <a:defRPr b="1" sz="1200">
                <a:latin typeface="Arial"/>
                <a:ea typeface="Arial"/>
                <a:cs typeface="Arial"/>
                <a:sym typeface="Arial"/>
              </a:defRPr>
            </a:pPr>
          </a:p>
          <a:p>
            <a:pPr defTabSz="914400">
              <a:lnSpc>
                <a:spcPct val="100000"/>
              </a:lnSpc>
              <a:spcBef>
                <a:spcPts val="400"/>
              </a:spcBef>
              <a:defRPr b="1" sz="1200">
                <a:latin typeface="Arial"/>
                <a:ea typeface="Arial"/>
                <a:cs typeface="Arial"/>
                <a:sym typeface="Arial"/>
              </a:defRPr>
            </a:pPr>
            <a:r>
              <a:t>________________________________________________________</a:t>
            </a:r>
          </a:p>
          <a:p>
            <a:pPr defTabSz="914400">
              <a:lnSpc>
                <a:spcPct val="100000"/>
              </a:lnSpc>
              <a:spcBef>
                <a:spcPts val="400"/>
              </a:spcBef>
              <a:defRPr b="1" sz="1200">
                <a:latin typeface="Arial"/>
                <a:ea typeface="Arial"/>
                <a:cs typeface="Arial"/>
                <a:sym typeface="Arial"/>
              </a:defRPr>
            </a:pPr>
          </a:p>
          <a:p>
            <a:pPr defTabSz="914400">
              <a:lnSpc>
                <a:spcPct val="100000"/>
              </a:lnSpc>
              <a:spcBef>
                <a:spcPts val="400"/>
              </a:spcBef>
              <a:defRPr b="1" sz="1200">
                <a:latin typeface="Arial"/>
                <a:ea typeface="Arial"/>
                <a:cs typeface="Arial"/>
                <a:sym typeface="Arial"/>
              </a:defRPr>
            </a:pPr>
            <a:r>
              <a:t>________________________________________________________</a:t>
            </a:r>
          </a:p>
          <a:p>
            <a:pPr defTabSz="914400">
              <a:lnSpc>
                <a:spcPct val="100000"/>
              </a:lnSpc>
              <a:spcBef>
                <a:spcPts val="400"/>
              </a:spcBef>
              <a:defRPr b="1" sz="1200">
                <a:latin typeface="Arial"/>
                <a:ea typeface="Arial"/>
                <a:cs typeface="Arial"/>
                <a:sym typeface="Arial"/>
              </a:defRPr>
            </a:pPr>
          </a:p>
          <a:p>
            <a:pPr defTabSz="914400">
              <a:lnSpc>
                <a:spcPct val="100000"/>
              </a:lnSpc>
              <a:spcBef>
                <a:spcPts val="400"/>
              </a:spcBef>
              <a:defRPr b="1" sz="1200">
                <a:latin typeface="Arial"/>
                <a:ea typeface="Arial"/>
                <a:cs typeface="Arial"/>
                <a:sym typeface="Arial"/>
              </a:defRPr>
            </a:pPr>
            <a:r>
              <a:t>________________________________________________________</a:t>
            </a:r>
          </a:p>
          <a:p>
            <a:pPr defTabSz="914400">
              <a:lnSpc>
                <a:spcPct val="100000"/>
              </a:lnSpc>
              <a:spcBef>
                <a:spcPts val="400"/>
              </a:spcBef>
              <a:defRPr b="1" sz="1200">
                <a:latin typeface="Arial"/>
                <a:ea typeface="Arial"/>
                <a:cs typeface="Arial"/>
                <a:sym typeface="Arial"/>
              </a:defRPr>
            </a:pPr>
          </a:p>
          <a:p>
            <a:pPr defTabSz="914400">
              <a:lnSpc>
                <a:spcPct val="100000"/>
              </a:lnSpc>
              <a:spcBef>
                <a:spcPts val="400"/>
              </a:spcBef>
              <a:defRPr b="1" sz="1200">
                <a:latin typeface="Arial"/>
                <a:ea typeface="Arial"/>
                <a:cs typeface="Arial"/>
                <a:sym typeface="Arial"/>
              </a:defRPr>
            </a:pPr>
            <a:r>
              <a:t>________________________________________________________</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Title Text"/>
          <p:cNvSpPr txBox="1"/>
          <p:nvPr>
            <p:ph type="title"/>
          </p:nvPr>
        </p:nvSpPr>
        <p:spPr>
          <a:xfrm>
            <a:off x="1778000" y="3657600"/>
            <a:ext cx="20828000" cy="3568700"/>
          </a:xfrm>
          <a:prstGeom prst="rect">
            <a:avLst/>
          </a:prstGeom>
        </p:spPr>
        <p:txBody>
          <a:bodyPr anchor="b"/>
          <a:lstStyle/>
          <a:p>
            <a:pPr/>
            <a:r>
              <a:t>Title Text</a:t>
            </a:r>
          </a:p>
        </p:txBody>
      </p:sp>
      <p:sp>
        <p:nvSpPr>
          <p:cNvPr id="12" name="Body Level One…"/>
          <p:cNvSpPr txBox="1"/>
          <p:nvPr>
            <p:ph type="body" sz="quarter" idx="1"/>
          </p:nvPr>
        </p:nvSpPr>
        <p:spPr>
          <a:xfrm>
            <a:off x="1778000" y="7327900"/>
            <a:ext cx="20828000" cy="1892300"/>
          </a:xfrm>
          <a:prstGeom prst="rect">
            <a:avLst/>
          </a:prstGeom>
        </p:spPr>
        <p:txBody>
          <a:bodyPr anchor="t"/>
          <a:lstStyle>
            <a:lvl1pPr marL="0" indent="0" algn="ctr">
              <a:spcBef>
                <a:spcPts val="0"/>
              </a:spcBef>
              <a:buSzTx/>
              <a:buNone/>
              <a:defRPr sz="4800"/>
            </a:lvl1pPr>
            <a:lvl2pPr marL="0" indent="0" algn="ctr">
              <a:spcBef>
                <a:spcPts val="0"/>
              </a:spcBef>
              <a:buSzTx/>
              <a:buNone/>
              <a:defRPr sz="4800"/>
            </a:lvl2pPr>
            <a:lvl3pPr marL="0" indent="0" algn="ctr">
              <a:spcBef>
                <a:spcPts val="0"/>
              </a:spcBef>
              <a:buSzTx/>
              <a:buNone/>
              <a:defRPr sz="4800"/>
            </a:lvl3pPr>
            <a:lvl4pPr marL="0" indent="0" algn="ctr">
              <a:spcBef>
                <a:spcPts val="0"/>
              </a:spcBef>
              <a:buSzTx/>
              <a:buNone/>
              <a:defRPr sz="4800"/>
            </a:lvl4pPr>
            <a:lvl5pPr marL="0" indent="0" algn="ctr">
              <a:spcBef>
                <a:spcPts val="0"/>
              </a:spcBef>
              <a:buSzTx/>
              <a:buNone/>
              <a:defRPr sz="48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93" name="Body Level One…"/>
          <p:cNvSpPr txBox="1"/>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a:r>
              <a:t>Body Level One</a:t>
            </a:r>
          </a:p>
          <a:p>
            <a:pPr lvl="1"/>
            <a:r>
              <a:t>Body Level Two</a:t>
            </a:r>
          </a:p>
          <a:p>
            <a:pPr lvl="2"/>
            <a:r>
              <a:t>Body Level Three</a:t>
            </a:r>
          </a:p>
          <a:p>
            <a:pPr lvl="3"/>
            <a:r>
              <a:t>Body Level Four</a:t>
            </a:r>
          </a:p>
          <a:p>
            <a:pPr lvl="4"/>
            <a:r>
              <a:t>Body Level Five</a:t>
            </a:r>
          </a:p>
        </p:txBody>
      </p:sp>
      <p:sp>
        <p:nvSpPr>
          <p:cNvPr id="9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01" name="Portrait photo of a butterfly on a green leaf"/>
          <p:cNvSpPr/>
          <p:nvPr>
            <p:ph type="pic" sz="quarter" idx="21"/>
          </p:nvPr>
        </p:nvSpPr>
        <p:spPr>
          <a:xfrm>
            <a:off x="15327675" y="6674745"/>
            <a:ext cx="8902514" cy="5912435"/>
          </a:xfrm>
          <a:prstGeom prst="rect">
            <a:avLst/>
          </a:prstGeom>
          <a:ln w="9525">
            <a:round/>
          </a:ln>
        </p:spPr>
        <p:txBody>
          <a:bodyPr lIns="91439" tIns="45719" rIns="91439" bIns="45719" anchor="t">
            <a:noAutofit/>
          </a:bodyPr>
          <a:lstStyle/>
          <a:p>
            <a:pPr/>
          </a:p>
        </p:txBody>
      </p:sp>
      <p:sp>
        <p:nvSpPr>
          <p:cNvPr id="102" name="Close-up of an orange butterfly perched on a person’s hand in the grass"/>
          <p:cNvSpPr/>
          <p:nvPr>
            <p:ph type="pic" sz="half" idx="22"/>
          </p:nvPr>
        </p:nvSpPr>
        <p:spPr>
          <a:xfrm rot="21600000">
            <a:off x="15779078" y="-2308725"/>
            <a:ext cx="7408334" cy="9423401"/>
          </a:xfrm>
          <a:prstGeom prst="rect">
            <a:avLst/>
          </a:prstGeom>
          <a:ln w="9525">
            <a:round/>
          </a:ln>
        </p:spPr>
        <p:txBody>
          <a:bodyPr lIns="91439" tIns="45719" rIns="91439" bIns="45719" anchor="t">
            <a:noAutofit/>
          </a:bodyPr>
          <a:lstStyle/>
          <a:p>
            <a:pPr/>
          </a:p>
        </p:txBody>
      </p:sp>
      <p:sp>
        <p:nvSpPr>
          <p:cNvPr id="103" name="Close-up of a monarch caterpillar on a partially eaten leaf"/>
          <p:cNvSpPr/>
          <p:nvPr>
            <p:ph type="pic" idx="23"/>
          </p:nvPr>
        </p:nvSpPr>
        <p:spPr>
          <a:xfrm rot="21600000">
            <a:off x="-3606800" y="-1397000"/>
            <a:ext cx="22745700" cy="15786101"/>
          </a:xfrm>
          <a:prstGeom prst="rect">
            <a:avLst/>
          </a:prstGeom>
          <a:ln w="9525">
            <a:round/>
          </a:ln>
        </p:spPr>
        <p:txBody>
          <a:bodyPr lIns="91439" tIns="45719" rIns="91439" bIns="45719" anchor="t">
            <a:noAutofit/>
          </a:bodyPr>
          <a:lstStyle/>
          <a:p>
            <a:pPr/>
          </a:p>
        </p:txBody>
      </p:sp>
      <p:sp>
        <p:nvSpPr>
          <p:cNvPr id="10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1" name="“Type a quote here.”"/>
          <p:cNvSpPr txBox="1"/>
          <p:nvPr>
            <p:ph type="body" sz="quarter" idx="21"/>
          </p:nvPr>
        </p:nvSpPr>
        <p:spPr>
          <a:xfrm>
            <a:off x="2374900" y="6405178"/>
            <a:ext cx="19621500" cy="943744"/>
          </a:xfrm>
          <a:prstGeom prst="rect">
            <a:avLst/>
          </a:prstGeom>
        </p:spPr>
        <p:txBody>
          <a:bodyPr>
            <a:spAutoFit/>
          </a:bodyPr>
          <a:lstStyle>
            <a:lvl1pPr marL="0" indent="0" algn="ctr">
              <a:spcBef>
                <a:spcPts val="3400"/>
              </a:spcBef>
              <a:buSzTx/>
              <a:buNone/>
              <a:defRPr sz="5200"/>
            </a:lvl1pPr>
          </a:lstStyle>
          <a:p>
            <a:pPr/>
            <a:r>
              <a:t>“Type a quote here.”</a:t>
            </a:r>
          </a:p>
        </p:txBody>
      </p:sp>
      <p:sp>
        <p:nvSpPr>
          <p:cNvPr id="112" name="–Johnny Appleseed"/>
          <p:cNvSpPr txBox="1"/>
          <p:nvPr>
            <p:ph type="body" sz="quarter" idx="22"/>
          </p:nvPr>
        </p:nvSpPr>
        <p:spPr>
          <a:xfrm>
            <a:off x="2374900" y="8966200"/>
            <a:ext cx="19621500" cy="711200"/>
          </a:xfrm>
          <a:prstGeom prst="rect">
            <a:avLst/>
          </a:prstGeom>
        </p:spPr>
        <p:txBody>
          <a:bodyPr anchor="t">
            <a:spAutoFit/>
          </a:bodyPr>
          <a:lstStyle>
            <a:lvl1pPr marL="0" indent="0" algn="ctr">
              <a:spcBef>
                <a:spcPts val="0"/>
              </a:spcBef>
              <a:buSzTx/>
              <a:buNone/>
              <a:defRPr sz="3200"/>
            </a:lvl1pPr>
          </a:lstStyle>
          <a:p>
            <a:pPr/>
            <a:r>
              <a:t>–Johnny Appleseed</a:t>
            </a:r>
          </a:p>
        </p:txBody>
      </p:sp>
      <p:sp>
        <p:nvSpPr>
          <p:cNvPr id="1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20" name="Close-up of a monarch caterpillar on a partially eaten leaf"/>
          <p:cNvSpPr/>
          <p:nvPr>
            <p:ph type="pic" idx="21"/>
          </p:nvPr>
        </p:nvSpPr>
        <p:spPr>
          <a:xfrm>
            <a:off x="2247" y="-939800"/>
            <a:ext cx="24384005" cy="16827500"/>
          </a:xfrm>
          <a:prstGeom prst="rect">
            <a:avLst/>
          </a:prstGeom>
          <a:ln w="88900"/>
        </p:spPr>
        <p:txBody>
          <a:bodyPr lIns="91439" tIns="45719" rIns="91439" bIns="45719" anchor="t">
            <a:noAutofit/>
          </a:bodyPr>
          <a:lstStyle/>
          <a:p>
            <a:pPr/>
          </a:p>
        </p:txBody>
      </p:sp>
      <p:sp>
        <p:nvSpPr>
          <p:cNvPr id="12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bg>
      <p:bgPr>
        <a:solidFill>
          <a:srgbClr val="000000"/>
        </a:solidFill>
      </p:bgPr>
    </p:bg>
    <p:spTree>
      <p:nvGrpSpPr>
        <p:cNvPr id="1" name=""/>
        <p:cNvGrpSpPr/>
        <p:nvPr/>
      </p:nvGrpSpPr>
      <p:grpSpPr>
        <a:xfrm>
          <a:off x="0" y="0"/>
          <a:ext cx="0" cy="0"/>
          <a:chOff x="0" y="0"/>
          <a:chExt cx="0" cy="0"/>
        </a:xfrm>
      </p:grpSpPr>
      <p:sp>
        <p:nvSpPr>
          <p:cNvPr id="135" name="Title Text"/>
          <p:cNvSpPr txBox="1"/>
          <p:nvPr>
            <p:ph type="title"/>
          </p:nvPr>
        </p:nvSpPr>
        <p:spPr>
          <a:xfrm>
            <a:off x="4833937" y="2303859"/>
            <a:ext cx="14716126" cy="4643438"/>
          </a:xfrm>
          <a:prstGeom prst="rect">
            <a:avLst/>
          </a:prstGeom>
        </p:spPr>
        <p:txBody>
          <a:bodyPr lIns="71437" tIns="71437" rIns="71437" bIns="71437" anchor="b"/>
          <a:lstStyle>
            <a:lvl1pPr defTabSz="821531">
              <a:defRPr sz="11200">
                <a:latin typeface="Helvetica Light"/>
                <a:ea typeface="Helvetica Light"/>
                <a:cs typeface="Helvetica Light"/>
                <a:sym typeface="Helvetica Light"/>
              </a:defRPr>
            </a:lvl1pPr>
          </a:lstStyle>
          <a:p>
            <a:pPr/>
            <a:r>
              <a:t>Title Text</a:t>
            </a:r>
          </a:p>
        </p:txBody>
      </p:sp>
      <p:sp>
        <p:nvSpPr>
          <p:cNvPr id="136" name="Body Level One…"/>
          <p:cNvSpPr txBox="1"/>
          <p:nvPr>
            <p:ph type="body" sz="quarter" idx="1"/>
          </p:nvPr>
        </p:nvSpPr>
        <p:spPr>
          <a:xfrm>
            <a:off x="4833937" y="7072312"/>
            <a:ext cx="14716126" cy="1589485"/>
          </a:xfrm>
          <a:prstGeom prst="rect">
            <a:avLst/>
          </a:prstGeom>
        </p:spPr>
        <p:txBody>
          <a:bodyPr lIns="71437" tIns="71437" rIns="71437" bIns="71437" anchor="t"/>
          <a:lstStyle>
            <a:lvl1pPr marL="0" indent="0" algn="ctr" defTabSz="821531">
              <a:spcBef>
                <a:spcPts val="0"/>
              </a:spcBef>
              <a:buSzTx/>
              <a:buNone/>
              <a:defRPr sz="4400">
                <a:latin typeface="Helvetica Light"/>
                <a:ea typeface="Helvetica Light"/>
                <a:cs typeface="Helvetica Light"/>
                <a:sym typeface="Helvetica Light"/>
              </a:defRPr>
            </a:lvl1pPr>
            <a:lvl2pPr marL="0" indent="228600" algn="ctr" defTabSz="821531">
              <a:spcBef>
                <a:spcPts val="0"/>
              </a:spcBef>
              <a:buSzTx/>
              <a:buNone/>
              <a:defRPr sz="4400">
                <a:latin typeface="Helvetica Light"/>
                <a:ea typeface="Helvetica Light"/>
                <a:cs typeface="Helvetica Light"/>
                <a:sym typeface="Helvetica Light"/>
              </a:defRPr>
            </a:lvl2pPr>
            <a:lvl3pPr marL="0" indent="457200" algn="ctr" defTabSz="821531">
              <a:spcBef>
                <a:spcPts val="0"/>
              </a:spcBef>
              <a:buSzTx/>
              <a:buNone/>
              <a:defRPr sz="4400">
                <a:latin typeface="Helvetica Light"/>
                <a:ea typeface="Helvetica Light"/>
                <a:cs typeface="Helvetica Light"/>
                <a:sym typeface="Helvetica Light"/>
              </a:defRPr>
            </a:lvl3pPr>
            <a:lvl4pPr marL="0" indent="685800" algn="ctr" defTabSz="821531">
              <a:spcBef>
                <a:spcPts val="0"/>
              </a:spcBef>
              <a:buSzTx/>
              <a:buNone/>
              <a:defRPr sz="4400">
                <a:latin typeface="Helvetica Light"/>
                <a:ea typeface="Helvetica Light"/>
                <a:cs typeface="Helvetica Light"/>
                <a:sym typeface="Helvetica Light"/>
              </a:defRPr>
            </a:lvl4pPr>
            <a:lvl5pPr marL="0" indent="914400" algn="ctr" defTabSz="821531">
              <a:spcBef>
                <a:spcPts val="0"/>
              </a:spcBef>
              <a:buSzTx/>
              <a:buNone/>
              <a:defRPr sz="4400">
                <a:latin typeface="Helvetica Light"/>
                <a:ea typeface="Helvetica Light"/>
                <a:cs typeface="Helvetica Light"/>
                <a:sym typeface="Helvetica Light"/>
              </a:defRPr>
            </a:lvl5pPr>
          </a:lstStyle>
          <a:p>
            <a:pPr/>
            <a:r>
              <a:t>Body Level One</a:t>
            </a:r>
          </a:p>
          <a:p>
            <a:pPr lvl="1"/>
            <a:r>
              <a:t>Body Level Two</a:t>
            </a:r>
          </a:p>
          <a:p>
            <a:pPr lvl="2"/>
            <a:r>
              <a:t>Body Level Three</a:t>
            </a:r>
          </a:p>
          <a:p>
            <a:pPr lvl="3"/>
            <a:r>
              <a:t>Body Level Four</a:t>
            </a:r>
          </a:p>
          <a:p>
            <a:pPr lvl="4"/>
            <a:r>
              <a:t>Body Level Five</a:t>
            </a:r>
          </a:p>
        </p:txBody>
      </p:sp>
      <p:sp>
        <p:nvSpPr>
          <p:cNvPr id="137" name="Slide Number"/>
          <p:cNvSpPr txBox="1"/>
          <p:nvPr>
            <p:ph type="sldNum" sz="quarter" idx="2"/>
          </p:nvPr>
        </p:nvSpPr>
        <p:spPr>
          <a:xfrm>
            <a:off x="11935814" y="13019484"/>
            <a:ext cx="494513" cy="511176"/>
          </a:xfrm>
          <a:prstGeom prst="rect">
            <a:avLst/>
          </a:prstGeom>
        </p:spPr>
        <p:txBody>
          <a:bodyPr lIns="71437" tIns="71437" rIns="71437" bIns="71437" anchor="t"/>
          <a:lstStyle>
            <a:lvl1pPr defTabSz="821531">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bg>
      <p:bgPr>
        <a:solidFill>
          <a:srgbClr val="000000"/>
        </a:solidFill>
      </p:bgPr>
    </p:bg>
    <p:spTree>
      <p:nvGrpSpPr>
        <p:cNvPr id="1" name=""/>
        <p:cNvGrpSpPr/>
        <p:nvPr/>
      </p:nvGrpSpPr>
      <p:grpSpPr>
        <a:xfrm>
          <a:off x="0" y="0"/>
          <a:ext cx="0" cy="0"/>
          <a:chOff x="0" y="0"/>
          <a:chExt cx="0" cy="0"/>
        </a:xfrm>
      </p:grpSpPr>
      <p:sp>
        <p:nvSpPr>
          <p:cNvPr id="144" name="Title Text"/>
          <p:cNvSpPr txBox="1"/>
          <p:nvPr>
            <p:ph type="title"/>
          </p:nvPr>
        </p:nvSpPr>
        <p:spPr>
          <a:xfrm>
            <a:off x="4387453" y="357187"/>
            <a:ext cx="15609094" cy="3036095"/>
          </a:xfrm>
          <a:prstGeom prst="rect">
            <a:avLst/>
          </a:prstGeom>
        </p:spPr>
        <p:txBody>
          <a:bodyPr lIns="71437" tIns="71437" rIns="71437" bIns="71437"/>
          <a:lstStyle>
            <a:lvl1pPr defTabSz="821531">
              <a:defRPr sz="11200">
                <a:latin typeface="Helvetica Light"/>
                <a:ea typeface="Helvetica Light"/>
                <a:cs typeface="Helvetica Light"/>
                <a:sym typeface="Helvetica Light"/>
              </a:defRPr>
            </a:lvl1pPr>
          </a:lstStyle>
          <a:p>
            <a:pPr/>
            <a:r>
              <a:t>Title Text</a:t>
            </a:r>
          </a:p>
        </p:txBody>
      </p:sp>
      <p:sp>
        <p:nvSpPr>
          <p:cNvPr id="145" name="Body Level One…"/>
          <p:cNvSpPr txBox="1"/>
          <p:nvPr>
            <p:ph type="body" idx="1"/>
          </p:nvPr>
        </p:nvSpPr>
        <p:spPr>
          <a:xfrm>
            <a:off x="4387453" y="3643312"/>
            <a:ext cx="15609094" cy="8840392"/>
          </a:xfrm>
          <a:prstGeom prst="rect">
            <a:avLst/>
          </a:prstGeom>
        </p:spPr>
        <p:txBody>
          <a:bodyPr lIns="71437" tIns="71437" rIns="71437" bIns="71437"/>
          <a:lstStyle>
            <a:lvl1pPr marL="608263" indent="-608263" defTabSz="821531">
              <a:spcBef>
                <a:spcPts val="5900"/>
              </a:spcBef>
              <a:buSzPct val="75000"/>
              <a:buChar char="•"/>
              <a:defRPr sz="5200">
                <a:latin typeface="Helvetica Light"/>
                <a:ea typeface="Helvetica Light"/>
                <a:cs typeface="Helvetica Light"/>
                <a:sym typeface="Helvetica Light"/>
              </a:defRPr>
            </a:lvl1pPr>
            <a:lvl2pPr marL="1052763" indent="-608263" defTabSz="821531">
              <a:spcBef>
                <a:spcPts val="5900"/>
              </a:spcBef>
              <a:buSzPct val="75000"/>
              <a:buChar char="•"/>
              <a:defRPr sz="5200">
                <a:latin typeface="Helvetica Light"/>
                <a:ea typeface="Helvetica Light"/>
                <a:cs typeface="Helvetica Light"/>
                <a:sym typeface="Helvetica Light"/>
              </a:defRPr>
            </a:lvl2pPr>
            <a:lvl3pPr marL="1497263" indent="-608263" defTabSz="821531">
              <a:spcBef>
                <a:spcPts val="5900"/>
              </a:spcBef>
              <a:buSzPct val="75000"/>
              <a:buChar char="•"/>
              <a:defRPr sz="5200">
                <a:latin typeface="Helvetica Light"/>
                <a:ea typeface="Helvetica Light"/>
                <a:cs typeface="Helvetica Light"/>
                <a:sym typeface="Helvetica Light"/>
              </a:defRPr>
            </a:lvl3pPr>
            <a:lvl4pPr marL="1941763" indent="-608263" defTabSz="821531">
              <a:spcBef>
                <a:spcPts val="5900"/>
              </a:spcBef>
              <a:buSzPct val="75000"/>
              <a:buChar char="•"/>
              <a:defRPr sz="5200">
                <a:latin typeface="Helvetica Light"/>
                <a:ea typeface="Helvetica Light"/>
                <a:cs typeface="Helvetica Light"/>
                <a:sym typeface="Helvetica Light"/>
              </a:defRPr>
            </a:lvl4pPr>
            <a:lvl5pPr marL="2386263" indent="-608263" defTabSz="821531">
              <a:spcBef>
                <a:spcPts val="5900"/>
              </a:spcBef>
              <a:buSzPct val="75000"/>
              <a:buChar char="•"/>
              <a:defRPr sz="5200">
                <a:latin typeface="Helvetica Light"/>
                <a:ea typeface="Helvetica Light"/>
                <a:cs typeface="Helvetica Light"/>
                <a:sym typeface="Helvetica Light"/>
              </a:defRPr>
            </a:lvl5pPr>
          </a:lstStyle>
          <a:p>
            <a:pPr/>
            <a:r>
              <a:t>Body Level One</a:t>
            </a:r>
          </a:p>
          <a:p>
            <a:pPr lvl="1"/>
            <a:r>
              <a:t>Body Level Two</a:t>
            </a:r>
          </a:p>
          <a:p>
            <a:pPr lvl="2"/>
            <a:r>
              <a:t>Body Level Three</a:t>
            </a:r>
          </a:p>
          <a:p>
            <a:pPr lvl="3"/>
            <a:r>
              <a:t>Body Level Four</a:t>
            </a:r>
          </a:p>
          <a:p>
            <a:pPr lvl="4"/>
            <a:r>
              <a:t>Body Level Five</a:t>
            </a:r>
          </a:p>
        </p:txBody>
      </p:sp>
      <p:sp>
        <p:nvSpPr>
          <p:cNvPr id="146" name="Slide Number"/>
          <p:cNvSpPr/>
          <p:nvPr>
            <p:ph type="sldNum" sz="quarter" idx="2"/>
          </p:nvPr>
        </p:nvSpPr>
        <p:spPr>
          <a:xfrm>
            <a:off x="11290101" y="13019484"/>
            <a:ext cx="1" cy="1270001"/>
          </a:xfrm>
          <a:custGeom>
            <a:avLst/>
            <a:gdLst/>
            <a:ahLst/>
            <a:cxnLst>
              <a:cxn ang="0">
                <a:pos x="wd2" y="hd2"/>
              </a:cxn>
              <a:cxn ang="5400000">
                <a:pos x="wd2" y="hd2"/>
              </a:cxn>
              <a:cxn ang="10800000">
                <a:pos x="wd2" y="hd2"/>
              </a:cxn>
              <a:cxn ang="16200000">
                <a:pos x="wd2" y="hd2"/>
              </a:cxn>
            </a:cxnLst>
            <a:rect l="0" t="0" r="r" b="b"/>
            <a:pathLst>
              <a:path w="0" h="21600" fill="norm" stroke="1" extrusionOk="0">
                <a:moveTo>
                  <a:pt x="0" y="0"/>
                </a:moveTo>
                <a:lnTo>
                  <a:pt x="0" y="0"/>
                </a:lnTo>
                <a:lnTo>
                  <a:pt x="0" y="21600"/>
                </a:lnTo>
                <a:lnTo>
                  <a:pt x="0" y="21600"/>
                </a:lnTo>
                <a:close/>
              </a:path>
            </a:pathLst>
          </a:custGeom>
        </p:spPr>
        <p:txBody>
          <a:bodyPr wrap="square" lIns="71437" tIns="71437" rIns="71437" bIns="71437" anchor="t"/>
          <a:lstStyle>
            <a:lvl1pPr defTabSz="821531">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bg>
      <p:bgPr>
        <a:solidFill>
          <a:srgbClr val="000000"/>
        </a:solidFill>
      </p:bgPr>
    </p:bg>
    <p:spTree>
      <p:nvGrpSpPr>
        <p:cNvPr id="1" name=""/>
        <p:cNvGrpSpPr/>
        <p:nvPr/>
      </p:nvGrpSpPr>
      <p:grpSpPr>
        <a:xfrm>
          <a:off x="0" y="0"/>
          <a:ext cx="0" cy="0"/>
          <a:chOff x="0" y="0"/>
          <a:chExt cx="0" cy="0"/>
        </a:xfrm>
      </p:grpSpPr>
      <p:sp>
        <p:nvSpPr>
          <p:cNvPr id="153" name="Title Text"/>
          <p:cNvSpPr txBox="1"/>
          <p:nvPr>
            <p:ph type="title"/>
          </p:nvPr>
        </p:nvSpPr>
        <p:spPr>
          <a:xfrm>
            <a:off x="4833937" y="4536281"/>
            <a:ext cx="14716126" cy="4643438"/>
          </a:xfrm>
          <a:prstGeom prst="rect">
            <a:avLst/>
          </a:prstGeom>
        </p:spPr>
        <p:txBody>
          <a:bodyPr lIns="71437" tIns="71437" rIns="71437" bIns="71437"/>
          <a:lstStyle>
            <a:lvl1pPr defTabSz="821531">
              <a:defRPr sz="11200">
                <a:latin typeface="Helvetica Light"/>
                <a:ea typeface="Helvetica Light"/>
                <a:cs typeface="Helvetica Light"/>
                <a:sym typeface="Helvetica Light"/>
              </a:defRPr>
            </a:lvl1pPr>
          </a:lstStyle>
          <a:p>
            <a:pPr/>
            <a:r>
              <a:t>Title Text</a:t>
            </a:r>
          </a:p>
        </p:txBody>
      </p:sp>
      <p:sp>
        <p:nvSpPr>
          <p:cNvPr id="154" name="Slide Number"/>
          <p:cNvSpPr txBox="1"/>
          <p:nvPr>
            <p:ph type="sldNum" sz="quarter" idx="2"/>
          </p:nvPr>
        </p:nvSpPr>
        <p:spPr>
          <a:xfrm>
            <a:off x="11935814" y="13019484"/>
            <a:ext cx="494513" cy="511176"/>
          </a:xfrm>
          <a:prstGeom prst="rect">
            <a:avLst/>
          </a:prstGeom>
        </p:spPr>
        <p:txBody>
          <a:bodyPr lIns="71437" tIns="71437" rIns="71437" bIns="71437" anchor="t"/>
          <a:lstStyle>
            <a:lvl1pPr defTabSz="821531">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bg>
      <p:bgPr>
        <a:solidFill>
          <a:srgbClr val="000000"/>
        </a:solidFill>
      </p:bgPr>
    </p:bg>
    <p:spTree>
      <p:nvGrpSpPr>
        <p:cNvPr id="1" name=""/>
        <p:cNvGrpSpPr/>
        <p:nvPr/>
      </p:nvGrpSpPr>
      <p:grpSpPr>
        <a:xfrm>
          <a:off x="0" y="0"/>
          <a:ext cx="0" cy="0"/>
          <a:chOff x="0" y="0"/>
          <a:chExt cx="0" cy="0"/>
        </a:xfrm>
      </p:grpSpPr>
      <p:sp>
        <p:nvSpPr>
          <p:cNvPr id="161" name="Title Text"/>
          <p:cNvSpPr txBox="1"/>
          <p:nvPr>
            <p:ph type="title"/>
          </p:nvPr>
        </p:nvSpPr>
        <p:spPr>
          <a:xfrm>
            <a:off x="4387453" y="357187"/>
            <a:ext cx="15609094" cy="3036095"/>
          </a:xfrm>
          <a:prstGeom prst="rect">
            <a:avLst/>
          </a:prstGeom>
        </p:spPr>
        <p:txBody>
          <a:bodyPr lIns="71437" tIns="71437" rIns="71437" bIns="71437"/>
          <a:lstStyle>
            <a:lvl1pPr defTabSz="821531">
              <a:defRPr sz="11200">
                <a:latin typeface="Helvetica Light"/>
                <a:ea typeface="Helvetica Light"/>
                <a:cs typeface="Helvetica Light"/>
                <a:sym typeface="Helvetica Light"/>
              </a:defRPr>
            </a:lvl1pPr>
          </a:lstStyle>
          <a:p>
            <a:pPr/>
            <a:r>
              <a:t>Title Text</a:t>
            </a:r>
          </a:p>
        </p:txBody>
      </p:sp>
      <p:sp>
        <p:nvSpPr>
          <p:cNvPr id="162" name="Body Level One…"/>
          <p:cNvSpPr txBox="1"/>
          <p:nvPr>
            <p:ph type="body" idx="1"/>
          </p:nvPr>
        </p:nvSpPr>
        <p:spPr>
          <a:xfrm>
            <a:off x="4387453" y="3643312"/>
            <a:ext cx="15609094" cy="8840392"/>
          </a:xfrm>
          <a:prstGeom prst="rect">
            <a:avLst/>
          </a:prstGeom>
        </p:spPr>
        <p:txBody>
          <a:bodyPr lIns="71437" tIns="71437" rIns="71437" bIns="71437"/>
          <a:lstStyle>
            <a:lvl1pPr marL="608263" indent="-608263" defTabSz="821531">
              <a:spcBef>
                <a:spcPts val="5900"/>
              </a:spcBef>
              <a:buSzPct val="75000"/>
              <a:buChar char="•"/>
              <a:defRPr sz="5200">
                <a:latin typeface="Helvetica Light"/>
                <a:ea typeface="Helvetica Light"/>
                <a:cs typeface="Helvetica Light"/>
                <a:sym typeface="Helvetica Light"/>
              </a:defRPr>
            </a:lvl1pPr>
            <a:lvl2pPr marL="1052763" indent="-608263" defTabSz="821531">
              <a:spcBef>
                <a:spcPts val="5900"/>
              </a:spcBef>
              <a:buSzPct val="75000"/>
              <a:buChar char="•"/>
              <a:defRPr sz="5200">
                <a:latin typeface="Helvetica Light"/>
                <a:ea typeface="Helvetica Light"/>
                <a:cs typeface="Helvetica Light"/>
                <a:sym typeface="Helvetica Light"/>
              </a:defRPr>
            </a:lvl2pPr>
            <a:lvl3pPr marL="1497263" indent="-608263" defTabSz="821531">
              <a:spcBef>
                <a:spcPts val="5900"/>
              </a:spcBef>
              <a:buSzPct val="75000"/>
              <a:buChar char="•"/>
              <a:defRPr sz="5200">
                <a:latin typeface="Helvetica Light"/>
                <a:ea typeface="Helvetica Light"/>
                <a:cs typeface="Helvetica Light"/>
                <a:sym typeface="Helvetica Light"/>
              </a:defRPr>
            </a:lvl3pPr>
            <a:lvl4pPr marL="1941763" indent="-608263" defTabSz="821531">
              <a:spcBef>
                <a:spcPts val="5900"/>
              </a:spcBef>
              <a:buSzPct val="75000"/>
              <a:buChar char="•"/>
              <a:defRPr sz="5200">
                <a:latin typeface="Helvetica Light"/>
                <a:ea typeface="Helvetica Light"/>
                <a:cs typeface="Helvetica Light"/>
                <a:sym typeface="Helvetica Light"/>
              </a:defRPr>
            </a:lvl4pPr>
            <a:lvl5pPr marL="2386263" indent="-608263" defTabSz="821531">
              <a:spcBef>
                <a:spcPts val="5900"/>
              </a:spcBef>
              <a:buSzPct val="75000"/>
              <a:buChar char="•"/>
              <a:defRPr sz="5200">
                <a:latin typeface="Helvetica Light"/>
                <a:ea typeface="Helvetica Light"/>
                <a:cs typeface="Helvetica Light"/>
                <a:sym typeface="Helvetica Light"/>
              </a:defRPr>
            </a:lvl5pPr>
          </a:lstStyle>
          <a:p>
            <a:pPr/>
            <a:r>
              <a:t>Body Level One</a:t>
            </a:r>
          </a:p>
          <a:p>
            <a:pPr lvl="1"/>
            <a:r>
              <a:t>Body Level Two</a:t>
            </a:r>
          </a:p>
          <a:p>
            <a:pPr lvl="2"/>
            <a:r>
              <a:t>Body Level Three</a:t>
            </a:r>
          </a:p>
          <a:p>
            <a:pPr lvl="3"/>
            <a:r>
              <a:t>Body Level Four</a:t>
            </a:r>
          </a:p>
          <a:p>
            <a:pPr lvl="4"/>
            <a:r>
              <a:t>Body Level Five</a:t>
            </a:r>
          </a:p>
        </p:txBody>
      </p:sp>
      <p:sp>
        <p:nvSpPr>
          <p:cNvPr id="163" name="Slide Number"/>
          <p:cNvSpPr txBox="1"/>
          <p:nvPr>
            <p:ph type="sldNum" sz="quarter" idx="2"/>
          </p:nvPr>
        </p:nvSpPr>
        <p:spPr>
          <a:xfrm>
            <a:off x="11935814" y="13019484"/>
            <a:ext cx="494513" cy="511176"/>
          </a:xfrm>
          <a:prstGeom prst="rect">
            <a:avLst/>
          </a:prstGeom>
        </p:spPr>
        <p:txBody>
          <a:bodyPr lIns="71437" tIns="71437" rIns="71437" bIns="71437" anchor="t"/>
          <a:lstStyle>
            <a:lvl1pPr defTabSz="821531">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bg>
      <p:bgPr>
        <a:solidFill>
          <a:srgbClr val="000000"/>
        </a:solidFill>
      </p:bgPr>
    </p:bg>
    <p:spTree>
      <p:nvGrpSpPr>
        <p:cNvPr id="1" name=""/>
        <p:cNvGrpSpPr/>
        <p:nvPr/>
      </p:nvGrpSpPr>
      <p:grpSpPr>
        <a:xfrm>
          <a:off x="0" y="0"/>
          <a:ext cx="0" cy="0"/>
          <a:chOff x="0" y="0"/>
          <a:chExt cx="0" cy="0"/>
        </a:xfrm>
      </p:grpSpPr>
      <p:sp>
        <p:nvSpPr>
          <p:cNvPr id="170" name="Title Text"/>
          <p:cNvSpPr txBox="1"/>
          <p:nvPr>
            <p:ph type="title"/>
          </p:nvPr>
        </p:nvSpPr>
        <p:spPr>
          <a:xfrm>
            <a:off x="4833937" y="357187"/>
            <a:ext cx="14716126" cy="3429001"/>
          </a:xfrm>
          <a:prstGeom prst="rect">
            <a:avLst/>
          </a:prstGeom>
        </p:spPr>
        <p:txBody>
          <a:bodyPr lIns="71437" tIns="71437" rIns="71437" bIns="71437">
            <a:noAutofit/>
          </a:bodyPr>
          <a:lstStyle>
            <a:lvl1pPr defTabSz="821531">
              <a:defRPr sz="11800">
                <a:latin typeface="Gill Sans"/>
                <a:ea typeface="Gill Sans"/>
                <a:cs typeface="Gill Sans"/>
                <a:sym typeface="Gill Sans"/>
              </a:defRPr>
            </a:lvl1pPr>
          </a:lstStyle>
          <a:p>
            <a:pPr/>
            <a:r>
              <a:t>Title Text</a:t>
            </a:r>
          </a:p>
        </p:txBody>
      </p:sp>
      <p:sp>
        <p:nvSpPr>
          <p:cNvPr id="171" name="Body Level One…"/>
          <p:cNvSpPr txBox="1"/>
          <p:nvPr>
            <p:ph type="body" sz="half" idx="1"/>
          </p:nvPr>
        </p:nvSpPr>
        <p:spPr>
          <a:xfrm>
            <a:off x="4833937" y="3893343"/>
            <a:ext cx="14716126" cy="8036720"/>
          </a:xfrm>
          <a:prstGeom prst="rect">
            <a:avLst/>
          </a:prstGeom>
        </p:spPr>
        <p:txBody>
          <a:bodyPr lIns="71437" tIns="71437" rIns="71437" bIns="71437">
            <a:noAutofit/>
          </a:bodyPr>
          <a:lstStyle>
            <a:lvl1pPr marL="1106714" indent="-789214" defTabSz="821531">
              <a:spcBef>
                <a:spcPts val="3300"/>
              </a:spcBef>
              <a:buSzPct val="171000"/>
              <a:buChar char="•"/>
              <a:defRPr sz="5800">
                <a:latin typeface="Gill Sans"/>
                <a:ea typeface="Gill Sans"/>
                <a:cs typeface="Gill Sans"/>
                <a:sym typeface="Gill Sans"/>
              </a:defRPr>
            </a:lvl1pPr>
            <a:lvl2pPr marL="1551214" indent="-789214" defTabSz="821531">
              <a:spcBef>
                <a:spcPts val="3300"/>
              </a:spcBef>
              <a:buSzPct val="171000"/>
              <a:buChar char="•"/>
              <a:defRPr sz="5800">
                <a:latin typeface="Gill Sans"/>
                <a:ea typeface="Gill Sans"/>
                <a:cs typeface="Gill Sans"/>
                <a:sym typeface="Gill Sans"/>
              </a:defRPr>
            </a:lvl2pPr>
            <a:lvl3pPr marL="1995714" indent="-789214" defTabSz="821531">
              <a:spcBef>
                <a:spcPts val="3300"/>
              </a:spcBef>
              <a:buSzPct val="171000"/>
              <a:buChar char="•"/>
              <a:defRPr sz="5800">
                <a:latin typeface="Gill Sans"/>
                <a:ea typeface="Gill Sans"/>
                <a:cs typeface="Gill Sans"/>
                <a:sym typeface="Gill Sans"/>
              </a:defRPr>
            </a:lvl3pPr>
            <a:lvl4pPr marL="2440214" indent="-789214" defTabSz="821531">
              <a:spcBef>
                <a:spcPts val="3300"/>
              </a:spcBef>
              <a:buSzPct val="171000"/>
              <a:buChar char="•"/>
              <a:defRPr sz="5800">
                <a:latin typeface="Gill Sans"/>
                <a:ea typeface="Gill Sans"/>
                <a:cs typeface="Gill Sans"/>
                <a:sym typeface="Gill Sans"/>
              </a:defRPr>
            </a:lvl4pPr>
            <a:lvl5pPr marL="2884714" indent="-789214" defTabSz="821531">
              <a:spcBef>
                <a:spcPts val="3300"/>
              </a:spcBef>
              <a:buSzPct val="171000"/>
              <a:buChar char="•"/>
              <a:defRPr sz="5800">
                <a:latin typeface="Gill Sans"/>
                <a:ea typeface="Gill Sans"/>
                <a:cs typeface="Gill Sans"/>
                <a:sym typeface="Gill Sans"/>
              </a:defRPr>
            </a:lvl5pPr>
          </a:lstStyle>
          <a:p>
            <a:pPr/>
            <a:r>
              <a:t>Body Level One</a:t>
            </a:r>
          </a:p>
          <a:p>
            <a:pPr lvl="1"/>
            <a:r>
              <a:t>Body Level Two</a:t>
            </a:r>
          </a:p>
          <a:p>
            <a:pPr lvl="2"/>
            <a:r>
              <a:t>Body Level Three</a:t>
            </a:r>
          </a:p>
          <a:p>
            <a:pPr lvl="3"/>
            <a:r>
              <a:t>Body Level Four</a:t>
            </a:r>
          </a:p>
          <a:p>
            <a:pPr lvl="4"/>
            <a:r>
              <a:t>Body Level Five</a:t>
            </a:r>
          </a:p>
        </p:txBody>
      </p:sp>
      <p:sp>
        <p:nvSpPr>
          <p:cNvPr id="172" name="Slide Number"/>
          <p:cNvSpPr txBox="1"/>
          <p:nvPr>
            <p:ph type="sldNum" sz="quarter" idx="2"/>
          </p:nvPr>
        </p:nvSpPr>
        <p:spPr>
          <a:xfrm>
            <a:off x="11952882" y="13019484"/>
            <a:ext cx="460376" cy="498476"/>
          </a:xfrm>
          <a:prstGeom prst="rect">
            <a:avLst/>
          </a:prstGeom>
        </p:spPr>
        <p:txBody>
          <a:bodyPr lIns="71437" tIns="71437" rIns="71437" bIns="71437" anchor="t"/>
          <a:lstStyle>
            <a:lvl1pPr defTabSz="821531">
              <a:defRPr>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Close-up of a monarch caterpillar on a partially eaten leaf"/>
          <p:cNvSpPr/>
          <p:nvPr>
            <p:ph type="pic" idx="21"/>
          </p:nvPr>
        </p:nvSpPr>
        <p:spPr>
          <a:xfrm>
            <a:off x="889000" y="-1625600"/>
            <a:ext cx="20332700" cy="14109700"/>
          </a:xfrm>
          <a:prstGeom prst="rect">
            <a:avLst/>
          </a:prstGeom>
          <a:ln w="9525">
            <a:round/>
          </a:ln>
        </p:spPr>
        <p:txBody>
          <a:bodyPr lIns="91439" tIns="45719" rIns="91439" bIns="45719" anchor="t">
            <a:noAutofit/>
          </a:bodyPr>
          <a:lstStyle/>
          <a:p>
            <a:pPr/>
          </a:p>
        </p:txBody>
      </p:sp>
      <p:sp>
        <p:nvSpPr>
          <p:cNvPr id="21" name="Title Text"/>
          <p:cNvSpPr txBox="1"/>
          <p:nvPr>
            <p:ph type="title"/>
          </p:nvPr>
        </p:nvSpPr>
        <p:spPr>
          <a:xfrm>
            <a:off x="1778000" y="9550400"/>
            <a:ext cx="20828000" cy="2120900"/>
          </a:xfrm>
          <a:prstGeom prst="rect">
            <a:avLst/>
          </a:prstGeom>
        </p:spPr>
        <p:txBody>
          <a:bodyPr/>
          <a:lstStyle/>
          <a:p>
            <a:pPr/>
            <a:r>
              <a:t>Title Text</a:t>
            </a:r>
          </a:p>
        </p:txBody>
      </p:sp>
      <p:sp>
        <p:nvSpPr>
          <p:cNvPr id="22" name="Body Level One…"/>
          <p:cNvSpPr txBox="1"/>
          <p:nvPr>
            <p:ph type="body" sz="quarter" idx="1"/>
          </p:nvPr>
        </p:nvSpPr>
        <p:spPr>
          <a:xfrm>
            <a:off x="1778000" y="11785600"/>
            <a:ext cx="20828000" cy="1346200"/>
          </a:xfrm>
          <a:prstGeom prst="rect">
            <a:avLst/>
          </a:prstGeom>
        </p:spPr>
        <p:txBody>
          <a:bodyPr anchor="t"/>
          <a:lstStyle>
            <a:lvl1pPr marL="0" indent="0" algn="ctr">
              <a:spcBef>
                <a:spcPts val="0"/>
              </a:spcBef>
              <a:buSzTx/>
              <a:buNone/>
              <a:defRPr sz="4800"/>
            </a:lvl1pPr>
            <a:lvl2pPr marL="0" indent="0" algn="ctr">
              <a:spcBef>
                <a:spcPts val="0"/>
              </a:spcBef>
              <a:buSzTx/>
              <a:buNone/>
              <a:defRPr sz="4800"/>
            </a:lvl2pPr>
            <a:lvl3pPr marL="0" indent="0" algn="ctr">
              <a:spcBef>
                <a:spcPts val="0"/>
              </a:spcBef>
              <a:buSzTx/>
              <a:buNone/>
              <a:defRPr sz="4800"/>
            </a:lvl3pPr>
            <a:lvl4pPr marL="0" indent="0" algn="ctr">
              <a:spcBef>
                <a:spcPts val="0"/>
              </a:spcBef>
              <a:buSzTx/>
              <a:buNone/>
              <a:defRPr sz="4800"/>
            </a:lvl4pPr>
            <a:lvl5pPr marL="0" indent="0" algn="ctr">
              <a:spcBef>
                <a:spcPts val="0"/>
              </a:spcBef>
              <a:buSzTx/>
              <a:buNone/>
              <a:defRPr sz="48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bg>
      <p:bgPr>
        <a:solidFill>
          <a:srgbClr val="000000"/>
        </a:solidFill>
      </p:bgPr>
    </p:bg>
    <p:spTree>
      <p:nvGrpSpPr>
        <p:cNvPr id="1" name=""/>
        <p:cNvGrpSpPr/>
        <p:nvPr/>
      </p:nvGrpSpPr>
      <p:grpSpPr>
        <a:xfrm>
          <a:off x="0" y="0"/>
          <a:ext cx="0" cy="0"/>
          <a:chOff x="0" y="0"/>
          <a:chExt cx="0" cy="0"/>
        </a:xfrm>
      </p:grpSpPr>
      <p:sp>
        <p:nvSpPr>
          <p:cNvPr id="179" name="Title Text"/>
          <p:cNvSpPr txBox="1"/>
          <p:nvPr>
            <p:ph type="title"/>
          </p:nvPr>
        </p:nvSpPr>
        <p:spPr>
          <a:xfrm>
            <a:off x="4833937" y="4536281"/>
            <a:ext cx="14716126" cy="4643438"/>
          </a:xfrm>
          <a:prstGeom prst="rect">
            <a:avLst/>
          </a:prstGeom>
        </p:spPr>
        <p:txBody>
          <a:bodyPr lIns="71437" tIns="71437" rIns="71437" bIns="71437"/>
          <a:lstStyle>
            <a:lvl1pPr defTabSz="821531">
              <a:defRPr sz="11200">
                <a:latin typeface="Helvetica Light"/>
                <a:ea typeface="Helvetica Light"/>
                <a:cs typeface="Helvetica Light"/>
                <a:sym typeface="Helvetica Light"/>
              </a:defRPr>
            </a:lvl1pPr>
          </a:lstStyle>
          <a:p>
            <a:pPr/>
            <a:r>
              <a:t>Title Text</a:t>
            </a:r>
          </a:p>
        </p:txBody>
      </p:sp>
      <p:sp>
        <p:nvSpPr>
          <p:cNvPr id="180" name="Slide Number"/>
          <p:cNvSpPr/>
          <p:nvPr>
            <p:ph type="sldNum" sz="quarter" idx="2"/>
          </p:nvPr>
        </p:nvSpPr>
        <p:spPr>
          <a:xfrm>
            <a:off x="11290101" y="13019484"/>
            <a:ext cx="1" cy="1270001"/>
          </a:xfrm>
          <a:custGeom>
            <a:avLst/>
            <a:gdLst/>
            <a:ahLst/>
            <a:cxnLst>
              <a:cxn ang="0">
                <a:pos x="wd2" y="hd2"/>
              </a:cxn>
              <a:cxn ang="5400000">
                <a:pos x="wd2" y="hd2"/>
              </a:cxn>
              <a:cxn ang="10800000">
                <a:pos x="wd2" y="hd2"/>
              </a:cxn>
              <a:cxn ang="16200000">
                <a:pos x="wd2" y="hd2"/>
              </a:cxn>
            </a:cxnLst>
            <a:rect l="0" t="0" r="r" b="b"/>
            <a:pathLst>
              <a:path w="0" h="21600" fill="norm" stroke="1" extrusionOk="0">
                <a:moveTo>
                  <a:pt x="0" y="0"/>
                </a:moveTo>
                <a:lnTo>
                  <a:pt x="0" y="0"/>
                </a:lnTo>
                <a:lnTo>
                  <a:pt x="0" y="21600"/>
                </a:lnTo>
                <a:lnTo>
                  <a:pt x="0" y="21600"/>
                </a:lnTo>
                <a:close/>
              </a:path>
            </a:pathLst>
          </a:custGeom>
        </p:spPr>
        <p:txBody>
          <a:bodyPr wrap="square" lIns="71437" tIns="71437" rIns="71437" bIns="71437" anchor="t"/>
          <a:lstStyle>
            <a:lvl1pPr defTabSz="821531">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re">
    <p:spTree>
      <p:nvGrpSpPr>
        <p:cNvPr id="1" name=""/>
        <p:cNvGrpSpPr/>
        <p:nvPr/>
      </p:nvGrpSpPr>
      <p:grpSpPr>
        <a:xfrm>
          <a:off x="0" y="0"/>
          <a:ext cx="0" cy="0"/>
          <a:chOff x="0" y="0"/>
          <a:chExt cx="0" cy="0"/>
        </a:xfrm>
      </p:grpSpPr>
      <p:sp>
        <p:nvSpPr>
          <p:cNvPr id="30" name="Title Text"/>
          <p:cNvSpPr txBox="1"/>
          <p:nvPr>
            <p:ph type="title"/>
          </p:nvPr>
        </p:nvSpPr>
        <p:spPr>
          <a:xfrm>
            <a:off x="1778000" y="5067300"/>
            <a:ext cx="20828000" cy="35687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Close-up of a monarch caterpillar on a partially eaten leaf"/>
          <p:cNvSpPr/>
          <p:nvPr>
            <p:ph type="pic" idx="21"/>
          </p:nvPr>
        </p:nvSpPr>
        <p:spPr>
          <a:xfrm>
            <a:off x="7785100" y="114300"/>
            <a:ext cx="17195800" cy="11866894"/>
          </a:xfrm>
          <a:prstGeom prst="rect">
            <a:avLst/>
          </a:prstGeom>
          <a:ln w="9525">
            <a:round/>
          </a:ln>
        </p:spPr>
        <p:txBody>
          <a:bodyPr lIns="91439" tIns="45719" rIns="91439" bIns="45719" anchor="t">
            <a:noAutofit/>
          </a:bodyPr>
          <a:lstStyle/>
          <a:p>
            <a:pPr/>
          </a:p>
        </p:txBody>
      </p:sp>
      <p:sp>
        <p:nvSpPr>
          <p:cNvPr id="39" name="Title Text"/>
          <p:cNvSpPr txBox="1"/>
          <p:nvPr>
            <p:ph type="title"/>
          </p:nvPr>
        </p:nvSpPr>
        <p:spPr>
          <a:xfrm>
            <a:off x="1574800" y="1854200"/>
            <a:ext cx="10858500" cy="4826000"/>
          </a:xfrm>
          <a:prstGeom prst="rect">
            <a:avLst/>
          </a:prstGeom>
        </p:spPr>
        <p:txBody>
          <a:bodyPr anchor="b"/>
          <a:lstStyle/>
          <a:p>
            <a:pPr/>
            <a:r>
              <a:t>Title Text</a:t>
            </a:r>
          </a:p>
        </p:txBody>
      </p:sp>
      <p:sp>
        <p:nvSpPr>
          <p:cNvPr id="40" name="Body Level One…"/>
          <p:cNvSpPr txBox="1"/>
          <p:nvPr>
            <p:ph type="body" sz="quarter" idx="1"/>
          </p:nvPr>
        </p:nvSpPr>
        <p:spPr>
          <a:xfrm>
            <a:off x="1574800" y="6692900"/>
            <a:ext cx="10858500" cy="5067300"/>
          </a:xfrm>
          <a:prstGeom prst="rect">
            <a:avLst/>
          </a:prstGeom>
        </p:spPr>
        <p:txBody>
          <a:bodyPr anchor="t"/>
          <a:lstStyle>
            <a:lvl1pPr marL="0" indent="0" algn="ctr">
              <a:spcBef>
                <a:spcPts val="0"/>
              </a:spcBef>
              <a:buSzTx/>
              <a:buNone/>
              <a:defRPr sz="4800"/>
            </a:lvl1pPr>
            <a:lvl2pPr marL="0" indent="0" algn="ctr">
              <a:spcBef>
                <a:spcPts val="0"/>
              </a:spcBef>
              <a:buSzTx/>
              <a:buNone/>
              <a:defRPr sz="4800"/>
            </a:lvl2pPr>
            <a:lvl3pPr marL="0" indent="0" algn="ctr">
              <a:spcBef>
                <a:spcPts val="0"/>
              </a:spcBef>
              <a:buSzTx/>
              <a:buNone/>
              <a:defRPr sz="4800"/>
            </a:lvl3pPr>
            <a:lvl4pPr marL="0" indent="0" algn="ctr">
              <a:spcBef>
                <a:spcPts val="0"/>
              </a:spcBef>
              <a:buSzTx/>
              <a:buNone/>
              <a:defRPr sz="4800"/>
            </a:lvl4pPr>
            <a:lvl5pPr marL="0" indent="0" algn="ctr">
              <a:spcBef>
                <a:spcPts val="0"/>
              </a:spcBef>
              <a:buSzTx/>
              <a:buNone/>
              <a:defRPr sz="48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xfrm>
            <a:off x="1778000" y="3898900"/>
            <a:ext cx="20828000" cy="80391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Close-up of a monarch caterpillar on a partially eaten leaf"/>
          <p:cNvSpPr/>
          <p:nvPr>
            <p:ph type="pic" sz="half" idx="21"/>
          </p:nvPr>
        </p:nvSpPr>
        <p:spPr>
          <a:xfrm>
            <a:off x="10629900" y="3136398"/>
            <a:ext cx="13843000" cy="9553114"/>
          </a:xfrm>
          <a:prstGeom prst="rect">
            <a:avLst/>
          </a:prstGeom>
          <a:ln w="9525">
            <a:round/>
          </a:ln>
        </p:spPr>
        <p:txBody>
          <a:bodyPr lIns="91439" tIns="45719" rIns="91439" bIns="45719" anchor="t">
            <a:noAutofit/>
          </a:bodyPr>
          <a:lstStyle/>
          <a:p>
            <a:pPr/>
          </a:p>
        </p:txBody>
      </p:sp>
      <p:sp>
        <p:nvSpPr>
          <p:cNvPr id="66" name="Title Text"/>
          <p:cNvSpPr txBox="1"/>
          <p:nvPr>
            <p:ph type="title"/>
          </p:nvPr>
        </p:nvSpPr>
        <p:spPr>
          <a:xfrm>
            <a:off x="1778000" y="952500"/>
            <a:ext cx="20828000" cy="2286000"/>
          </a:xfrm>
          <a:prstGeom prst="rect">
            <a:avLst/>
          </a:prstGeom>
        </p:spPr>
        <p:txBody>
          <a:bodyPr/>
          <a:lstStyle/>
          <a:p>
            <a:pPr/>
            <a:r>
              <a:t>Title Text</a:t>
            </a:r>
          </a:p>
        </p:txBody>
      </p:sp>
      <p:sp>
        <p:nvSpPr>
          <p:cNvPr id="67" name="Body Level One…"/>
          <p:cNvSpPr txBox="1"/>
          <p:nvPr>
            <p:ph type="body" sz="half" idx="1"/>
          </p:nvPr>
        </p:nvSpPr>
        <p:spPr>
          <a:xfrm>
            <a:off x="1778000" y="3378200"/>
            <a:ext cx="10007600" cy="9118600"/>
          </a:xfrm>
          <a:prstGeom prst="rect">
            <a:avLst/>
          </a:prstGeom>
        </p:spPr>
        <p:txBody>
          <a:bodyPr/>
          <a:lstStyle>
            <a:lvl1pPr marL="660399" indent="-660399">
              <a:spcBef>
                <a:spcPts val="3200"/>
              </a:spcBef>
              <a:buBlip>
                <a:blip r:embed="rId2"/>
              </a:buBlip>
              <a:defRPr sz="4400"/>
            </a:lvl1pPr>
            <a:lvl2pPr marL="1320800" indent="-660400">
              <a:spcBef>
                <a:spcPts val="3200"/>
              </a:spcBef>
              <a:buBlip>
                <a:blip r:embed="rId2"/>
              </a:buBlip>
              <a:defRPr sz="4400"/>
            </a:lvl2pPr>
            <a:lvl3pPr marL="1981200" indent="-660400">
              <a:spcBef>
                <a:spcPts val="3200"/>
              </a:spcBef>
              <a:buBlip>
                <a:blip r:embed="rId2"/>
              </a:buBlip>
              <a:defRPr sz="4400"/>
            </a:lvl3pPr>
            <a:lvl4pPr marL="2641600" indent="-660400">
              <a:spcBef>
                <a:spcPts val="3200"/>
              </a:spcBef>
              <a:buBlip>
                <a:blip r:embed="rId2"/>
              </a:buBlip>
              <a:defRPr sz="4400"/>
            </a:lvl4pPr>
            <a:lvl5pPr marL="3302000" indent="-660400">
              <a:spcBef>
                <a:spcPts val="3200"/>
              </a:spcBef>
              <a:buBlip>
                <a:blip r:embed="rId2"/>
              </a:buBlip>
              <a:defRPr sz="44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xfrm>
            <a:off x="11991452" y="13008841"/>
            <a:ext cx="508351" cy="567459"/>
          </a:xfrm>
          <a:prstGeom prst="rect">
            <a:avLst/>
          </a:prstGeom>
        </p:spPr>
        <p:txBody>
          <a:bodyPr/>
          <a:lstStyle>
            <a:lvl1pPr algn="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Small">
    <p:spTree>
      <p:nvGrpSpPr>
        <p:cNvPr id="1" name=""/>
        <p:cNvGrpSpPr/>
        <p:nvPr/>
      </p:nvGrpSpPr>
      <p:grpSpPr>
        <a:xfrm>
          <a:off x="0" y="0"/>
          <a:ext cx="0" cy="0"/>
          <a:chOff x="0" y="0"/>
          <a:chExt cx="0" cy="0"/>
        </a:xfrm>
      </p:grpSpPr>
      <p:sp>
        <p:nvSpPr>
          <p:cNvPr id="75" name="Title Text"/>
          <p:cNvSpPr txBox="1"/>
          <p:nvPr>
            <p:ph type="title"/>
          </p:nvPr>
        </p:nvSpPr>
        <p:spPr>
          <a:xfrm>
            <a:off x="1778000" y="952500"/>
            <a:ext cx="20828000" cy="2286000"/>
          </a:xfrm>
          <a:prstGeom prst="rect">
            <a:avLst/>
          </a:prstGeom>
        </p:spPr>
        <p:txBody>
          <a:bodyPr/>
          <a:lstStyle/>
          <a:p>
            <a:pPr/>
            <a:r>
              <a:t>Title Text</a:t>
            </a:r>
          </a:p>
        </p:txBody>
      </p:sp>
      <p:sp>
        <p:nvSpPr>
          <p:cNvPr id="76" name="Body Level One…"/>
          <p:cNvSpPr txBox="1"/>
          <p:nvPr>
            <p:ph type="body" sz="half" idx="1"/>
          </p:nvPr>
        </p:nvSpPr>
        <p:spPr>
          <a:xfrm>
            <a:off x="1778000" y="3378200"/>
            <a:ext cx="10007600" cy="9118600"/>
          </a:xfrm>
          <a:prstGeom prst="rect">
            <a:avLst/>
          </a:prstGeom>
        </p:spPr>
        <p:txBody>
          <a:bodyPr/>
          <a:lstStyle>
            <a:lvl1pPr marL="660399" indent="-660399">
              <a:spcBef>
                <a:spcPts val="3200"/>
              </a:spcBef>
              <a:buBlip>
                <a:blip r:embed="rId2"/>
              </a:buBlip>
              <a:defRPr sz="4400"/>
            </a:lvl1pPr>
            <a:lvl2pPr marL="1320800" indent="-660400">
              <a:spcBef>
                <a:spcPts val="3200"/>
              </a:spcBef>
              <a:buBlip>
                <a:blip r:embed="rId2"/>
              </a:buBlip>
              <a:defRPr sz="4400"/>
            </a:lvl2pPr>
            <a:lvl3pPr marL="1981200" indent="-660400">
              <a:spcBef>
                <a:spcPts val="3200"/>
              </a:spcBef>
              <a:buBlip>
                <a:blip r:embed="rId2"/>
              </a:buBlip>
              <a:defRPr sz="4400"/>
            </a:lvl3pPr>
            <a:lvl4pPr marL="2641600" indent="-660400">
              <a:spcBef>
                <a:spcPts val="3200"/>
              </a:spcBef>
              <a:buBlip>
                <a:blip r:embed="rId2"/>
              </a:buBlip>
              <a:defRPr sz="4400"/>
            </a:lvl4pPr>
            <a:lvl5pPr marL="3302000" indent="-660400">
              <a:spcBef>
                <a:spcPts val="3200"/>
              </a:spcBef>
              <a:buBlip>
                <a:blip r:embed="rId2"/>
              </a:buBlip>
              <a:defRPr sz="4400"/>
            </a:lvl5pPr>
          </a:lstStyle>
          <a:p>
            <a:pPr/>
            <a:r>
              <a:t>Body Level One</a:t>
            </a:r>
          </a:p>
          <a:p>
            <a:pPr lvl="1"/>
            <a:r>
              <a:t>Body Level Two</a:t>
            </a:r>
          </a:p>
          <a:p>
            <a:pPr lvl="2"/>
            <a:r>
              <a:t>Body Level Three</a:t>
            </a:r>
          </a:p>
          <a:p>
            <a:pPr lvl="3"/>
            <a:r>
              <a:t>Body Level Four</a:t>
            </a:r>
          </a:p>
          <a:p>
            <a:pPr lvl="4"/>
            <a:r>
              <a:t>Body Level Five</a:t>
            </a:r>
          </a:p>
        </p:txBody>
      </p:sp>
      <p:sp>
        <p:nvSpPr>
          <p:cNvPr id="77" name="Slide Number"/>
          <p:cNvSpPr txBox="1"/>
          <p:nvPr>
            <p:ph type="sldNum" sz="quarter" idx="2"/>
          </p:nvPr>
        </p:nvSpPr>
        <p:spPr>
          <a:xfrm>
            <a:off x="11991452" y="13008841"/>
            <a:ext cx="508351" cy="567459"/>
          </a:xfrm>
          <a:prstGeom prst="rect">
            <a:avLst/>
          </a:prstGeom>
        </p:spPr>
        <p:txBody>
          <a:bodyPr/>
          <a:lstStyle>
            <a:lvl1pPr algn="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Large">
    <p:spTree>
      <p:nvGrpSpPr>
        <p:cNvPr id="1" name=""/>
        <p:cNvGrpSpPr/>
        <p:nvPr/>
      </p:nvGrpSpPr>
      <p:grpSpPr>
        <a:xfrm>
          <a:off x="0" y="0"/>
          <a:ext cx="0" cy="0"/>
          <a:chOff x="0" y="0"/>
          <a:chExt cx="0" cy="0"/>
        </a:xfrm>
      </p:grpSpPr>
      <p:sp>
        <p:nvSpPr>
          <p:cNvPr id="84" name="Title Text"/>
          <p:cNvSpPr txBox="1"/>
          <p:nvPr>
            <p:ph type="title"/>
          </p:nvPr>
        </p:nvSpPr>
        <p:spPr>
          <a:xfrm>
            <a:off x="1778000" y="952500"/>
            <a:ext cx="20828000" cy="2286000"/>
          </a:xfrm>
          <a:prstGeom prst="rect">
            <a:avLst/>
          </a:prstGeom>
        </p:spPr>
        <p:txBody>
          <a:bodyPr/>
          <a:lstStyle/>
          <a:p>
            <a:pPr/>
            <a:r>
              <a:t>Title Text</a:t>
            </a:r>
          </a:p>
        </p:txBody>
      </p:sp>
      <p:sp>
        <p:nvSpPr>
          <p:cNvPr id="85" name="Body Level One…"/>
          <p:cNvSpPr txBox="1"/>
          <p:nvPr>
            <p:ph type="body" sz="half" idx="1"/>
          </p:nvPr>
        </p:nvSpPr>
        <p:spPr>
          <a:xfrm>
            <a:off x="1778000" y="3378200"/>
            <a:ext cx="10007600" cy="9118600"/>
          </a:xfrm>
          <a:prstGeom prst="rect">
            <a:avLst/>
          </a:prstGeom>
        </p:spPr>
        <p:txBody>
          <a:bodyPr/>
          <a:lstStyle>
            <a:lvl1pPr marL="660399" indent="-660399">
              <a:spcBef>
                <a:spcPts val="3200"/>
              </a:spcBef>
              <a:buBlip>
                <a:blip r:embed="rId2"/>
              </a:buBlip>
              <a:defRPr sz="4400"/>
            </a:lvl1pPr>
            <a:lvl2pPr marL="1320800" indent="-660400">
              <a:spcBef>
                <a:spcPts val="3200"/>
              </a:spcBef>
              <a:buBlip>
                <a:blip r:embed="rId2"/>
              </a:buBlip>
              <a:defRPr sz="4400"/>
            </a:lvl2pPr>
            <a:lvl3pPr marL="1981200" indent="-660400">
              <a:spcBef>
                <a:spcPts val="3200"/>
              </a:spcBef>
              <a:buBlip>
                <a:blip r:embed="rId2"/>
              </a:buBlip>
              <a:defRPr sz="4400"/>
            </a:lvl3pPr>
            <a:lvl4pPr marL="2641600" indent="-660400">
              <a:spcBef>
                <a:spcPts val="3200"/>
              </a:spcBef>
              <a:buBlip>
                <a:blip r:embed="rId2"/>
              </a:buBlip>
              <a:defRPr sz="4400"/>
            </a:lvl4pPr>
            <a:lvl5pPr marL="3302000" indent="-660400">
              <a:spcBef>
                <a:spcPts val="3200"/>
              </a:spcBef>
              <a:buBlip>
                <a:blip r:embed="rId2"/>
              </a:buBlip>
              <a:defRPr sz="4400"/>
            </a:lvl5pPr>
          </a:lstStyle>
          <a:p>
            <a:pPr/>
            <a:r>
              <a:t>Body Level One</a:t>
            </a:r>
          </a:p>
          <a:p>
            <a:pPr lvl="1"/>
            <a:r>
              <a:t>Body Level Two</a:t>
            </a:r>
          </a:p>
          <a:p>
            <a:pPr lvl="2"/>
            <a:r>
              <a:t>Body Level Three</a:t>
            </a:r>
          </a:p>
          <a:p>
            <a:pPr lvl="3"/>
            <a:r>
              <a:t>Body Level Four</a:t>
            </a:r>
          </a:p>
          <a:p>
            <a:pPr lvl="4"/>
            <a:r>
              <a:t>Body Level Five</a:t>
            </a:r>
          </a:p>
        </p:txBody>
      </p:sp>
      <p:sp>
        <p:nvSpPr>
          <p:cNvPr id="86" name="Slide Number"/>
          <p:cNvSpPr txBox="1"/>
          <p:nvPr>
            <p:ph type="sldNum" sz="quarter" idx="2"/>
          </p:nvPr>
        </p:nvSpPr>
        <p:spPr>
          <a:xfrm>
            <a:off x="11991452" y="13008841"/>
            <a:ext cx="508351" cy="567459"/>
          </a:xfrm>
          <a:prstGeom prst="rect">
            <a:avLst/>
          </a:prstGeom>
        </p:spPr>
        <p:txBody>
          <a:bodyPr/>
          <a:lstStyle>
            <a:lvl1pPr algn="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Relationship Id="rId16" Type="http://schemas.openxmlformats.org/officeDocument/2006/relationships/slideLayout" Target="../slideLayouts/slideLayout13.xml"/><Relationship Id="rId17" Type="http://schemas.openxmlformats.org/officeDocument/2006/relationships/slideLayout" Target="../slideLayouts/slideLayout14.xml"/><Relationship Id="rId18" Type="http://schemas.openxmlformats.org/officeDocument/2006/relationships/slideLayout" Target="../slideLayouts/slideLayout15.xml"/><Relationship Id="rId19" Type="http://schemas.openxmlformats.org/officeDocument/2006/relationships/slideLayout" Target="../slideLayouts/slideLayout16.xml"/><Relationship Id="rId20" Type="http://schemas.openxmlformats.org/officeDocument/2006/relationships/slideLayout" Target="../slideLayouts/slideLayout17.xml"/><Relationship Id="rId21" Type="http://schemas.openxmlformats.org/officeDocument/2006/relationships/slideLayout" Target="../slideLayouts/slideLayout18.xml"/><Relationship Id="rId22" Type="http://schemas.openxmlformats.org/officeDocument/2006/relationships/slideLayout" Target="../slideLayouts/slideLayout19.xml"/><Relationship Id="rId23"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Body Level One…"/>
          <p:cNvSpPr txBox="1"/>
          <p:nvPr>
            <p:ph type="body" idx="1"/>
          </p:nvPr>
        </p:nvSpPr>
        <p:spPr>
          <a:xfrm>
            <a:off x="1778000" y="1498600"/>
            <a:ext cx="20828000" cy="107188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buBlip>
                <a:blip r:embed="rId3"/>
              </a:buBlip>
            </a:lvl1pPr>
            <a:lvl2pPr>
              <a:buBlip>
                <a:blip r:embed="rId3"/>
              </a:buBlip>
            </a:lvl2pPr>
            <a:lvl3pPr>
              <a:buBlip>
                <a:blip r:embed="rId3"/>
              </a:buBlip>
            </a:lvl3pPr>
            <a:lvl4pPr>
              <a:buBlip>
                <a:blip r:embed="rId3"/>
              </a:buBlip>
            </a:lvl4pPr>
            <a:lvl5pPr>
              <a:buBlip>
                <a:blip r:embed="rId3"/>
              </a:buBlip>
            </a:lvl5pPr>
          </a:lstStyle>
          <a:p>
            <a:pPr/>
            <a:r>
              <a:t>Body Level One</a:t>
            </a:r>
          </a:p>
          <a:p>
            <a:pPr lvl="1"/>
            <a:r>
              <a:t>Body Level Two</a:t>
            </a:r>
          </a:p>
          <a:p>
            <a:pPr lvl="2"/>
            <a:r>
              <a:t>Body Level Three</a:t>
            </a:r>
          </a:p>
          <a:p>
            <a:pPr lvl="3"/>
            <a:r>
              <a:t>Body Level Four</a:t>
            </a:r>
          </a:p>
          <a:p>
            <a:pPr lvl="4"/>
            <a:r>
              <a:t>Body Level Five</a:t>
            </a:r>
          </a:p>
        </p:txBody>
      </p:sp>
      <p:sp>
        <p:nvSpPr>
          <p:cNvPr id="3" name="Title Text"/>
          <p:cNvSpPr txBox="1"/>
          <p:nvPr>
            <p:ph type="title"/>
          </p:nvPr>
        </p:nvSpPr>
        <p:spPr>
          <a:xfrm>
            <a:off x="1778000" y="355600"/>
            <a:ext cx="20828000" cy="3492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4" name="Slide Number"/>
          <p:cNvSpPr txBox="1"/>
          <p:nvPr>
            <p:ph type="sldNum" sz="quarter" idx="2"/>
          </p:nvPr>
        </p:nvSpPr>
        <p:spPr>
          <a:xfrm>
            <a:off x="11936944" y="13008841"/>
            <a:ext cx="508351" cy="567459"/>
          </a:xfrm>
          <a:prstGeom prst="rect">
            <a:avLst/>
          </a:prstGeom>
          <a:ln w="12700">
            <a:miter lim="400000"/>
          </a:ln>
        </p:spPr>
        <p:txBody>
          <a:bodyPr wrap="none" lIns="50800" tIns="50800" rIns="50800" bIns="50800" anchor="b">
            <a:spAutoFit/>
          </a:bodyPr>
          <a:lstStyle>
            <a:lvl1pPr algn="ctr">
              <a:spcBef>
                <a:spcPts val="0"/>
              </a:spcBef>
              <a:defRPr sz="2400"/>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 id="2147483661" r:id="rId16"/>
    <p:sldLayoutId id="2147483662" r:id="rId17"/>
    <p:sldLayoutId id="2147483663" r:id="rId18"/>
    <p:sldLayoutId id="2147483664" r:id="rId19"/>
    <p:sldLayoutId id="2147483665" r:id="rId20"/>
    <p:sldLayoutId id="2147483666" r:id="rId21"/>
    <p:sldLayoutId id="2147483667" r:id="rId22"/>
    <p:sldLayoutId id="2147483668" r:id="rId23"/>
  </p:sldLayoutIdLst>
  <p:transition xmlns:p14="http://schemas.microsoft.com/office/powerpoint/2010/main" spd="med" advClick="1"/>
  <p:txStyles>
    <p:titleStyle>
      <a:lvl1pPr marL="0" marR="0" indent="0" algn="ctr" defTabSz="647700" rtl="0" latinLnBrk="0">
        <a:lnSpc>
          <a:spcPct val="100000"/>
        </a:lnSpc>
        <a:spcBef>
          <a:spcPts val="0"/>
        </a:spcBef>
        <a:spcAft>
          <a:spcPts val="0"/>
        </a:spcAft>
        <a:buClrTx/>
        <a:buSzTx/>
        <a:buFontTx/>
        <a:buNone/>
        <a:tabLst/>
        <a:defRPr b="0" baseline="0" cap="none" i="0" spc="0" strike="noStrike" sz="10000" u="none">
          <a:solidFill>
            <a:srgbClr val="FFFFFF"/>
          </a:solidFill>
          <a:uFillTx/>
          <a:latin typeface="+mn-lt"/>
          <a:ea typeface="+mn-ea"/>
          <a:cs typeface="+mn-cs"/>
          <a:sym typeface="Chalkduster"/>
        </a:defRPr>
      </a:lvl1pPr>
      <a:lvl2pPr marL="0" marR="0" indent="0" algn="ctr" defTabSz="647700" rtl="0" latinLnBrk="0">
        <a:lnSpc>
          <a:spcPct val="100000"/>
        </a:lnSpc>
        <a:spcBef>
          <a:spcPts val="0"/>
        </a:spcBef>
        <a:spcAft>
          <a:spcPts val="0"/>
        </a:spcAft>
        <a:buClrTx/>
        <a:buSzTx/>
        <a:buFontTx/>
        <a:buNone/>
        <a:tabLst/>
        <a:defRPr b="0" baseline="0" cap="none" i="0" spc="0" strike="noStrike" sz="10000" u="none">
          <a:solidFill>
            <a:srgbClr val="FFFFFF"/>
          </a:solidFill>
          <a:uFillTx/>
          <a:latin typeface="+mn-lt"/>
          <a:ea typeface="+mn-ea"/>
          <a:cs typeface="+mn-cs"/>
          <a:sym typeface="Chalkduster"/>
        </a:defRPr>
      </a:lvl2pPr>
      <a:lvl3pPr marL="0" marR="0" indent="0" algn="ctr" defTabSz="647700" rtl="0" latinLnBrk="0">
        <a:lnSpc>
          <a:spcPct val="100000"/>
        </a:lnSpc>
        <a:spcBef>
          <a:spcPts val="0"/>
        </a:spcBef>
        <a:spcAft>
          <a:spcPts val="0"/>
        </a:spcAft>
        <a:buClrTx/>
        <a:buSzTx/>
        <a:buFontTx/>
        <a:buNone/>
        <a:tabLst/>
        <a:defRPr b="0" baseline="0" cap="none" i="0" spc="0" strike="noStrike" sz="10000" u="none">
          <a:solidFill>
            <a:srgbClr val="FFFFFF"/>
          </a:solidFill>
          <a:uFillTx/>
          <a:latin typeface="+mn-lt"/>
          <a:ea typeface="+mn-ea"/>
          <a:cs typeface="+mn-cs"/>
          <a:sym typeface="Chalkduster"/>
        </a:defRPr>
      </a:lvl3pPr>
      <a:lvl4pPr marL="0" marR="0" indent="0" algn="ctr" defTabSz="647700" rtl="0" latinLnBrk="0">
        <a:lnSpc>
          <a:spcPct val="100000"/>
        </a:lnSpc>
        <a:spcBef>
          <a:spcPts val="0"/>
        </a:spcBef>
        <a:spcAft>
          <a:spcPts val="0"/>
        </a:spcAft>
        <a:buClrTx/>
        <a:buSzTx/>
        <a:buFontTx/>
        <a:buNone/>
        <a:tabLst/>
        <a:defRPr b="0" baseline="0" cap="none" i="0" spc="0" strike="noStrike" sz="10000" u="none">
          <a:solidFill>
            <a:srgbClr val="FFFFFF"/>
          </a:solidFill>
          <a:uFillTx/>
          <a:latin typeface="+mn-lt"/>
          <a:ea typeface="+mn-ea"/>
          <a:cs typeface="+mn-cs"/>
          <a:sym typeface="Chalkduster"/>
        </a:defRPr>
      </a:lvl4pPr>
      <a:lvl5pPr marL="0" marR="0" indent="0" algn="ctr" defTabSz="647700" rtl="0" latinLnBrk="0">
        <a:lnSpc>
          <a:spcPct val="100000"/>
        </a:lnSpc>
        <a:spcBef>
          <a:spcPts val="0"/>
        </a:spcBef>
        <a:spcAft>
          <a:spcPts val="0"/>
        </a:spcAft>
        <a:buClrTx/>
        <a:buSzTx/>
        <a:buFontTx/>
        <a:buNone/>
        <a:tabLst/>
        <a:defRPr b="0" baseline="0" cap="none" i="0" spc="0" strike="noStrike" sz="10000" u="none">
          <a:solidFill>
            <a:srgbClr val="FFFFFF"/>
          </a:solidFill>
          <a:uFillTx/>
          <a:latin typeface="+mn-lt"/>
          <a:ea typeface="+mn-ea"/>
          <a:cs typeface="+mn-cs"/>
          <a:sym typeface="Chalkduster"/>
        </a:defRPr>
      </a:lvl5pPr>
      <a:lvl6pPr marL="0" marR="0" indent="0" algn="ctr" defTabSz="647700" rtl="0" latinLnBrk="0">
        <a:lnSpc>
          <a:spcPct val="100000"/>
        </a:lnSpc>
        <a:spcBef>
          <a:spcPts val="0"/>
        </a:spcBef>
        <a:spcAft>
          <a:spcPts val="0"/>
        </a:spcAft>
        <a:buClrTx/>
        <a:buSzTx/>
        <a:buFontTx/>
        <a:buNone/>
        <a:tabLst/>
        <a:defRPr b="0" baseline="0" cap="none" i="0" spc="0" strike="noStrike" sz="10000" u="none">
          <a:solidFill>
            <a:srgbClr val="FFFFFF"/>
          </a:solidFill>
          <a:uFillTx/>
          <a:latin typeface="+mn-lt"/>
          <a:ea typeface="+mn-ea"/>
          <a:cs typeface="+mn-cs"/>
          <a:sym typeface="Chalkduster"/>
        </a:defRPr>
      </a:lvl6pPr>
      <a:lvl7pPr marL="0" marR="0" indent="0" algn="ctr" defTabSz="647700" rtl="0" latinLnBrk="0">
        <a:lnSpc>
          <a:spcPct val="100000"/>
        </a:lnSpc>
        <a:spcBef>
          <a:spcPts val="0"/>
        </a:spcBef>
        <a:spcAft>
          <a:spcPts val="0"/>
        </a:spcAft>
        <a:buClrTx/>
        <a:buSzTx/>
        <a:buFontTx/>
        <a:buNone/>
        <a:tabLst/>
        <a:defRPr b="0" baseline="0" cap="none" i="0" spc="0" strike="noStrike" sz="10000" u="none">
          <a:solidFill>
            <a:srgbClr val="FFFFFF"/>
          </a:solidFill>
          <a:uFillTx/>
          <a:latin typeface="+mn-lt"/>
          <a:ea typeface="+mn-ea"/>
          <a:cs typeface="+mn-cs"/>
          <a:sym typeface="Chalkduster"/>
        </a:defRPr>
      </a:lvl7pPr>
      <a:lvl8pPr marL="0" marR="0" indent="0" algn="ctr" defTabSz="647700" rtl="0" latinLnBrk="0">
        <a:lnSpc>
          <a:spcPct val="100000"/>
        </a:lnSpc>
        <a:spcBef>
          <a:spcPts val="0"/>
        </a:spcBef>
        <a:spcAft>
          <a:spcPts val="0"/>
        </a:spcAft>
        <a:buClrTx/>
        <a:buSzTx/>
        <a:buFontTx/>
        <a:buNone/>
        <a:tabLst/>
        <a:defRPr b="0" baseline="0" cap="none" i="0" spc="0" strike="noStrike" sz="10000" u="none">
          <a:solidFill>
            <a:srgbClr val="FFFFFF"/>
          </a:solidFill>
          <a:uFillTx/>
          <a:latin typeface="+mn-lt"/>
          <a:ea typeface="+mn-ea"/>
          <a:cs typeface="+mn-cs"/>
          <a:sym typeface="Chalkduster"/>
        </a:defRPr>
      </a:lvl8pPr>
      <a:lvl9pPr marL="0" marR="0" indent="0" algn="ctr" defTabSz="647700" rtl="0" latinLnBrk="0">
        <a:lnSpc>
          <a:spcPct val="100000"/>
        </a:lnSpc>
        <a:spcBef>
          <a:spcPts val="0"/>
        </a:spcBef>
        <a:spcAft>
          <a:spcPts val="0"/>
        </a:spcAft>
        <a:buClrTx/>
        <a:buSzTx/>
        <a:buFontTx/>
        <a:buNone/>
        <a:tabLst/>
        <a:defRPr b="0" baseline="0" cap="none" i="0" spc="0" strike="noStrike" sz="10000" u="none">
          <a:solidFill>
            <a:srgbClr val="FFFFFF"/>
          </a:solidFill>
          <a:uFillTx/>
          <a:latin typeface="+mn-lt"/>
          <a:ea typeface="+mn-ea"/>
          <a:cs typeface="+mn-cs"/>
          <a:sym typeface="Chalkduster"/>
        </a:defRPr>
      </a:lvl9pPr>
    </p:titleStyle>
    <p:bodyStyle>
      <a:lvl1pPr marL="762000" marR="0" indent="-762000" algn="l" defTabSz="647700" rtl="0" latinLnBrk="0">
        <a:lnSpc>
          <a:spcPct val="100000"/>
        </a:lnSpc>
        <a:spcBef>
          <a:spcPts val="5100"/>
        </a:spcBef>
        <a:spcAft>
          <a:spcPts val="0"/>
        </a:spcAft>
        <a:buClrTx/>
        <a:buSzPct val="43000"/>
        <a:buFontTx/>
        <a:buBlip>
          <a:blip r:embed="rId3"/>
        </a:buBlip>
        <a:tabLst/>
        <a:defRPr b="0" baseline="0" cap="none" i="0" spc="0" strike="noStrike" sz="5000" u="none">
          <a:solidFill>
            <a:srgbClr val="FFFFFF"/>
          </a:solidFill>
          <a:uFillTx/>
          <a:latin typeface="+mn-lt"/>
          <a:ea typeface="+mn-ea"/>
          <a:cs typeface="+mn-cs"/>
          <a:sym typeface="Chalkduster"/>
        </a:defRPr>
      </a:lvl1pPr>
      <a:lvl2pPr marL="1524000" marR="0" indent="-762000" algn="l" defTabSz="647700" rtl="0" latinLnBrk="0">
        <a:lnSpc>
          <a:spcPct val="100000"/>
        </a:lnSpc>
        <a:spcBef>
          <a:spcPts val="5100"/>
        </a:spcBef>
        <a:spcAft>
          <a:spcPts val="0"/>
        </a:spcAft>
        <a:buClrTx/>
        <a:buSzPct val="43000"/>
        <a:buFontTx/>
        <a:buBlip>
          <a:blip r:embed="rId3"/>
        </a:buBlip>
        <a:tabLst/>
        <a:defRPr b="0" baseline="0" cap="none" i="0" spc="0" strike="noStrike" sz="5000" u="none">
          <a:solidFill>
            <a:srgbClr val="FFFFFF"/>
          </a:solidFill>
          <a:uFillTx/>
          <a:latin typeface="+mn-lt"/>
          <a:ea typeface="+mn-ea"/>
          <a:cs typeface="+mn-cs"/>
          <a:sym typeface="Chalkduster"/>
        </a:defRPr>
      </a:lvl2pPr>
      <a:lvl3pPr marL="2286000" marR="0" indent="-762000" algn="l" defTabSz="647700" rtl="0" latinLnBrk="0">
        <a:lnSpc>
          <a:spcPct val="100000"/>
        </a:lnSpc>
        <a:spcBef>
          <a:spcPts val="5100"/>
        </a:spcBef>
        <a:spcAft>
          <a:spcPts val="0"/>
        </a:spcAft>
        <a:buClrTx/>
        <a:buSzPct val="43000"/>
        <a:buFontTx/>
        <a:buBlip>
          <a:blip r:embed="rId3"/>
        </a:buBlip>
        <a:tabLst/>
        <a:defRPr b="0" baseline="0" cap="none" i="0" spc="0" strike="noStrike" sz="5000" u="none">
          <a:solidFill>
            <a:srgbClr val="FFFFFF"/>
          </a:solidFill>
          <a:uFillTx/>
          <a:latin typeface="+mn-lt"/>
          <a:ea typeface="+mn-ea"/>
          <a:cs typeface="+mn-cs"/>
          <a:sym typeface="Chalkduster"/>
        </a:defRPr>
      </a:lvl3pPr>
      <a:lvl4pPr marL="3048000" marR="0" indent="-762000" algn="l" defTabSz="647700" rtl="0" latinLnBrk="0">
        <a:lnSpc>
          <a:spcPct val="100000"/>
        </a:lnSpc>
        <a:spcBef>
          <a:spcPts val="5100"/>
        </a:spcBef>
        <a:spcAft>
          <a:spcPts val="0"/>
        </a:spcAft>
        <a:buClrTx/>
        <a:buSzPct val="43000"/>
        <a:buFontTx/>
        <a:buBlip>
          <a:blip r:embed="rId3"/>
        </a:buBlip>
        <a:tabLst/>
        <a:defRPr b="0" baseline="0" cap="none" i="0" spc="0" strike="noStrike" sz="5000" u="none">
          <a:solidFill>
            <a:srgbClr val="FFFFFF"/>
          </a:solidFill>
          <a:uFillTx/>
          <a:latin typeface="+mn-lt"/>
          <a:ea typeface="+mn-ea"/>
          <a:cs typeface="+mn-cs"/>
          <a:sym typeface="Chalkduster"/>
        </a:defRPr>
      </a:lvl4pPr>
      <a:lvl5pPr marL="3810000" marR="0" indent="-762000" algn="l" defTabSz="647700" rtl="0" latinLnBrk="0">
        <a:lnSpc>
          <a:spcPct val="100000"/>
        </a:lnSpc>
        <a:spcBef>
          <a:spcPts val="5100"/>
        </a:spcBef>
        <a:spcAft>
          <a:spcPts val="0"/>
        </a:spcAft>
        <a:buClrTx/>
        <a:buSzPct val="43000"/>
        <a:buFontTx/>
        <a:buBlip>
          <a:blip r:embed="rId3"/>
        </a:buBlip>
        <a:tabLst/>
        <a:defRPr b="0" baseline="0" cap="none" i="0" spc="0" strike="noStrike" sz="5000" u="none">
          <a:solidFill>
            <a:srgbClr val="FFFFFF"/>
          </a:solidFill>
          <a:uFillTx/>
          <a:latin typeface="+mn-lt"/>
          <a:ea typeface="+mn-ea"/>
          <a:cs typeface="+mn-cs"/>
          <a:sym typeface="Chalkduster"/>
        </a:defRPr>
      </a:lvl5pPr>
      <a:lvl6pPr marL="4572000" marR="0" indent="-762000" algn="l" defTabSz="647700" rtl="0" latinLnBrk="0">
        <a:lnSpc>
          <a:spcPct val="100000"/>
        </a:lnSpc>
        <a:spcBef>
          <a:spcPts val="5100"/>
        </a:spcBef>
        <a:spcAft>
          <a:spcPts val="0"/>
        </a:spcAft>
        <a:buClrTx/>
        <a:buSzPct val="43000"/>
        <a:buFontTx/>
        <a:buBlip>
          <a:blip r:embed="rId3"/>
        </a:buBlip>
        <a:tabLst/>
        <a:defRPr b="0" baseline="0" cap="none" i="0" spc="0" strike="noStrike" sz="5000" u="none">
          <a:solidFill>
            <a:srgbClr val="FFFFFF"/>
          </a:solidFill>
          <a:uFillTx/>
          <a:latin typeface="+mn-lt"/>
          <a:ea typeface="+mn-ea"/>
          <a:cs typeface="+mn-cs"/>
          <a:sym typeface="Chalkduster"/>
        </a:defRPr>
      </a:lvl6pPr>
      <a:lvl7pPr marL="5334000" marR="0" indent="-762000" algn="l" defTabSz="647700" rtl="0" latinLnBrk="0">
        <a:lnSpc>
          <a:spcPct val="100000"/>
        </a:lnSpc>
        <a:spcBef>
          <a:spcPts val="5100"/>
        </a:spcBef>
        <a:spcAft>
          <a:spcPts val="0"/>
        </a:spcAft>
        <a:buClrTx/>
        <a:buSzPct val="43000"/>
        <a:buFontTx/>
        <a:buBlip>
          <a:blip r:embed="rId3"/>
        </a:buBlip>
        <a:tabLst/>
        <a:defRPr b="0" baseline="0" cap="none" i="0" spc="0" strike="noStrike" sz="5000" u="none">
          <a:solidFill>
            <a:srgbClr val="FFFFFF"/>
          </a:solidFill>
          <a:uFillTx/>
          <a:latin typeface="+mn-lt"/>
          <a:ea typeface="+mn-ea"/>
          <a:cs typeface="+mn-cs"/>
          <a:sym typeface="Chalkduster"/>
        </a:defRPr>
      </a:lvl7pPr>
      <a:lvl8pPr marL="6096000" marR="0" indent="-762000" algn="l" defTabSz="647700" rtl="0" latinLnBrk="0">
        <a:lnSpc>
          <a:spcPct val="100000"/>
        </a:lnSpc>
        <a:spcBef>
          <a:spcPts val="5100"/>
        </a:spcBef>
        <a:spcAft>
          <a:spcPts val="0"/>
        </a:spcAft>
        <a:buClrTx/>
        <a:buSzPct val="43000"/>
        <a:buFontTx/>
        <a:buBlip>
          <a:blip r:embed="rId3"/>
        </a:buBlip>
        <a:tabLst/>
        <a:defRPr b="0" baseline="0" cap="none" i="0" spc="0" strike="noStrike" sz="5000" u="none">
          <a:solidFill>
            <a:srgbClr val="FFFFFF"/>
          </a:solidFill>
          <a:uFillTx/>
          <a:latin typeface="+mn-lt"/>
          <a:ea typeface="+mn-ea"/>
          <a:cs typeface="+mn-cs"/>
          <a:sym typeface="Chalkduster"/>
        </a:defRPr>
      </a:lvl8pPr>
      <a:lvl9pPr marL="6858000" marR="0" indent="-762000" algn="l" defTabSz="647700" rtl="0" latinLnBrk="0">
        <a:lnSpc>
          <a:spcPct val="100000"/>
        </a:lnSpc>
        <a:spcBef>
          <a:spcPts val="5100"/>
        </a:spcBef>
        <a:spcAft>
          <a:spcPts val="0"/>
        </a:spcAft>
        <a:buClrTx/>
        <a:buSzPct val="43000"/>
        <a:buFontTx/>
        <a:buBlip>
          <a:blip r:embed="rId3"/>
        </a:buBlip>
        <a:tabLst/>
        <a:defRPr b="0" baseline="0" cap="none" i="0" spc="0" strike="noStrike" sz="5000" u="none">
          <a:solidFill>
            <a:srgbClr val="FFFFFF"/>
          </a:solidFill>
          <a:uFillTx/>
          <a:latin typeface="+mn-lt"/>
          <a:ea typeface="+mn-ea"/>
          <a:cs typeface="+mn-cs"/>
          <a:sym typeface="Chalkduster"/>
        </a:defRPr>
      </a:lvl9pPr>
    </p:bodyStyle>
    <p:otherStyle>
      <a:lvl1pPr marL="0" marR="0" indent="0" algn="ctr" defTabSz="6477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Chalkduster"/>
        </a:defRPr>
      </a:lvl1pPr>
      <a:lvl2pPr marL="0" marR="0" indent="0" algn="ctr" defTabSz="6477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Chalkduster"/>
        </a:defRPr>
      </a:lvl2pPr>
      <a:lvl3pPr marL="0" marR="0" indent="0" algn="ctr" defTabSz="6477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Chalkduster"/>
        </a:defRPr>
      </a:lvl3pPr>
      <a:lvl4pPr marL="0" marR="0" indent="0" algn="ctr" defTabSz="6477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Chalkduster"/>
        </a:defRPr>
      </a:lvl4pPr>
      <a:lvl5pPr marL="0" marR="0" indent="0" algn="ctr" defTabSz="6477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Chalkduster"/>
        </a:defRPr>
      </a:lvl5pPr>
      <a:lvl6pPr marL="0" marR="0" indent="0" algn="ctr" defTabSz="6477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Chalkduster"/>
        </a:defRPr>
      </a:lvl6pPr>
      <a:lvl7pPr marL="0" marR="0" indent="0" algn="ctr" defTabSz="6477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Chalkduster"/>
        </a:defRPr>
      </a:lvl7pPr>
      <a:lvl8pPr marL="0" marR="0" indent="0" algn="ctr" defTabSz="6477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Chalkduster"/>
        </a:defRPr>
      </a:lvl8pPr>
      <a:lvl9pPr marL="0" marR="0" indent="0" algn="ctr" defTabSz="6477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Chalkduster"/>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hyperlink" Target="http://www.abc-clio.com/ODLIS/odlis_jk.aspx#knowledge" TargetMode="External"/><Relationship Id="rId3" Type="http://schemas.openxmlformats.org/officeDocument/2006/relationships/hyperlink" Target="http://www.abc-clio.com/ODLIS/odlis_r.aspx#record" TargetMode="External"/><Relationship Id="rId4" Type="http://schemas.openxmlformats.org/officeDocument/2006/relationships/hyperlink" Target="http://www.abc-clio.com/ODLIS/odlis_i.aspx#information" TargetMode="External"/><Relationship Id="rId5" Type="http://schemas.openxmlformats.org/officeDocument/2006/relationships/hyperlink" Target="http://www.abc-clio.com/ODLIS/odlis_s.aspx#selection" TargetMode="External"/><Relationship Id="rId6" Type="http://schemas.openxmlformats.org/officeDocument/2006/relationships/hyperlink" Target="http://www.abc-clio.com/ODLIS/odlis_c.aspx#clientele" TargetMode="External"/></Relationships>

</file>

<file path=ppt/slides/_rels/slide16.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0.jpeg"/><Relationship Id="rId3" Type="http://schemas.openxmlformats.org/officeDocument/2006/relationships/image" Target="../media/image11.jpe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7.png"/><Relationship Id="rId3" Type="http://schemas.openxmlformats.org/officeDocument/2006/relationships/image" Target="../media/image8.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 Id="rId8" Type="http://schemas.openxmlformats.org/officeDocument/2006/relationships/image" Target="../media/image15.png"/><Relationship Id="rId9" Type="http://schemas.openxmlformats.org/officeDocument/2006/relationships/image" Target="../media/image16.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7.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2.jpeg"/></Relationships>

</file>

<file path=ppt/slides/_rels/slide23.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1.tif"/><Relationship Id="rId4" Type="http://schemas.openxmlformats.org/officeDocument/2006/relationships/image" Target="../media/image2.tif"/><Relationship Id="rId5" Type="http://schemas.openxmlformats.org/officeDocument/2006/relationships/image" Target="../media/image4.jpeg"/><Relationship Id="rId6" Type="http://schemas.openxmlformats.org/officeDocument/2006/relationships/image" Target="../media/image5.jpeg"/><Relationship Id="rId7" Type="http://schemas.openxmlformats.org/officeDocument/2006/relationships/image" Target="../media/image6.jpeg"/><Relationship Id="rId8" Type="http://schemas.openxmlformats.org/officeDocument/2006/relationships/image" Target="../media/image7.jpeg"/><Relationship Id="rId9" Type="http://schemas.openxmlformats.org/officeDocument/2006/relationships/image" Target="../media/image8.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9.jpeg"/><Relationship Id="rId3" Type="http://schemas.openxmlformats.org/officeDocument/2006/relationships/image" Target="../media/image3.png"/><Relationship Id="rId4" Type="http://schemas.openxmlformats.org/officeDocument/2006/relationships/image" Target="../media/image4.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9.jpeg"/></Relationships>

</file>

<file path=ppt/slides/_rels/slide9.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9.jpeg"/><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9" name="Is Knowledge Management (KM) The Next Library Science?"/>
          <p:cNvSpPr txBox="1"/>
          <p:nvPr>
            <p:ph type="ctrTitle"/>
          </p:nvPr>
        </p:nvSpPr>
        <p:spPr>
          <a:xfrm>
            <a:off x="3978103" y="5348382"/>
            <a:ext cx="15912599" cy="3019236"/>
          </a:xfrm>
          <a:prstGeom prst="rect">
            <a:avLst/>
          </a:prstGeom>
        </p:spPr>
        <p:txBody>
          <a:bodyPr/>
          <a:lstStyle>
            <a:lvl1pPr>
              <a:defRPr b="1" sz="8500">
                <a:latin typeface="Marker Felt"/>
                <a:ea typeface="Marker Felt"/>
                <a:cs typeface="Marker Felt"/>
                <a:sym typeface="Marker Felt"/>
              </a:defRPr>
            </a:lvl1pPr>
          </a:lstStyle>
          <a:p>
            <a:pPr/>
            <a:r>
              <a:t>Is Knowledge Management (KM) The Next Library Science?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9" grpId="1"/>
    </p:bld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1" name="Thus KM is …."/>
          <p:cNvSpPr txBox="1"/>
          <p:nvPr>
            <p:ph type="title"/>
          </p:nvPr>
        </p:nvSpPr>
        <p:spPr>
          <a:xfrm>
            <a:off x="1778000" y="3694296"/>
            <a:ext cx="20828000" cy="3492501"/>
          </a:xfrm>
          <a:prstGeom prst="rect">
            <a:avLst/>
          </a:prstGeom>
        </p:spPr>
        <p:txBody>
          <a:bodyPr/>
          <a:lstStyle>
            <a:lvl1pPr>
              <a:defRPr b="1" sz="15800">
                <a:latin typeface="Marker Felt"/>
                <a:ea typeface="Marker Felt"/>
                <a:cs typeface="Marker Felt"/>
                <a:sym typeface="Marker Felt"/>
              </a:defRPr>
            </a:lvl1pPr>
          </a:lstStyle>
          <a:p>
            <a:pPr/>
            <a:r>
              <a:t>Thus KM is ….</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3" name="What is KM?"/>
          <p:cNvSpPr txBox="1"/>
          <p:nvPr/>
        </p:nvSpPr>
        <p:spPr>
          <a:xfrm>
            <a:off x="7223628" y="507486"/>
            <a:ext cx="9936744" cy="2097718"/>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10800">
                <a:latin typeface="Marker Felt"/>
                <a:ea typeface="Marker Felt"/>
                <a:cs typeface="Marker Felt"/>
                <a:sym typeface="Marker Felt"/>
              </a:defRPr>
            </a:lvl1pPr>
          </a:lstStyle>
          <a:p>
            <a:pPr/>
            <a:r>
              <a:t>What is KM?</a:t>
            </a:r>
          </a:p>
        </p:txBody>
      </p:sp>
      <p:sp>
        <p:nvSpPr>
          <p:cNvPr id="364" name="The discipline, process &amp; culture in managing the strategic knowledge assets (SKA) of organisation (Ghazali)"/>
          <p:cNvSpPr txBox="1"/>
          <p:nvPr/>
        </p:nvSpPr>
        <p:spPr>
          <a:xfrm>
            <a:off x="4143576" y="9835677"/>
            <a:ext cx="16881821" cy="1428751"/>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spAutoFit/>
          </a:bodyPr>
          <a:lstStyle/>
          <a:p>
            <a:pPr algn="ctr" defTabSz="821531">
              <a:spcBef>
                <a:spcPts val="3300"/>
              </a:spcBef>
              <a:defRPr sz="4500">
                <a:latin typeface="Calibri"/>
                <a:ea typeface="Calibri"/>
                <a:cs typeface="Calibri"/>
                <a:sym typeface="Calibri"/>
              </a:defRPr>
            </a:pPr>
            <a:r>
              <a:t>The </a:t>
            </a:r>
            <a:r>
              <a:rPr b="1">
                <a:solidFill>
                  <a:srgbClr val="FFFB00"/>
                </a:solidFill>
              </a:rPr>
              <a:t>discipline, process</a:t>
            </a:r>
            <a:r>
              <a:t> </a:t>
            </a:r>
            <a:r>
              <a:t>&amp; </a:t>
            </a:r>
            <a:r>
              <a:rPr b="1">
                <a:solidFill>
                  <a:srgbClr val="FFFB00"/>
                </a:solidFill>
              </a:rPr>
              <a:t>culture</a:t>
            </a:r>
            <a:r>
              <a:t> in managing the </a:t>
            </a:r>
            <a:r>
              <a:rPr b="1">
                <a:solidFill>
                  <a:srgbClr val="FFFB00"/>
                </a:solidFill>
              </a:rPr>
              <a:t>strategic knowledge assets (SKA)</a:t>
            </a:r>
            <a:r>
              <a:t> of organisation (Ghazali)</a:t>
            </a:r>
          </a:p>
        </p:txBody>
      </p:sp>
      <p:sp>
        <p:nvSpPr>
          <p:cNvPr id="365" name="‘..as processes, technologies, and organisation for capturing, classifying, and adding value to the intellectual capital of the firm - and then deploying it to the employees.’ (Ernst &amp; Young)"/>
          <p:cNvSpPr txBox="1"/>
          <p:nvPr/>
        </p:nvSpPr>
        <p:spPr>
          <a:xfrm>
            <a:off x="3751090" y="3070504"/>
            <a:ext cx="16881820" cy="2112244"/>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spAutoFit/>
          </a:bodyPr>
          <a:lstStyle/>
          <a:p>
            <a:pPr algn="ctr" defTabSz="821531">
              <a:spcBef>
                <a:spcPts val="3300"/>
              </a:spcBef>
              <a:defRPr sz="4500">
                <a:latin typeface="Calibri"/>
                <a:ea typeface="Calibri"/>
                <a:cs typeface="Calibri"/>
                <a:sym typeface="Calibri"/>
              </a:defRPr>
            </a:pPr>
            <a:r>
              <a:t>‘..as </a:t>
            </a:r>
            <a:r>
              <a:rPr b="1">
                <a:solidFill>
                  <a:srgbClr val="FFFB00"/>
                </a:solidFill>
              </a:rPr>
              <a:t>processes,</a:t>
            </a:r>
            <a:r>
              <a:t> </a:t>
            </a:r>
            <a:r>
              <a:rPr b="1">
                <a:solidFill>
                  <a:srgbClr val="FFFB00"/>
                </a:solidFill>
              </a:rPr>
              <a:t>technologies,</a:t>
            </a:r>
            <a:r>
              <a:t> and </a:t>
            </a:r>
            <a:r>
              <a:rPr b="1">
                <a:solidFill>
                  <a:srgbClr val="FFFB00"/>
                </a:solidFill>
              </a:rPr>
              <a:t>organisation</a:t>
            </a:r>
            <a:r>
              <a:t> for </a:t>
            </a:r>
            <a:r>
              <a:rPr b="1">
                <a:solidFill>
                  <a:srgbClr val="F5EC00"/>
                </a:solidFill>
              </a:rPr>
              <a:t>capturing, classifying, and adding value to the intellectual capital of the firm</a:t>
            </a:r>
            <a:r>
              <a:t> - and then deploying it to the employees.’ (Ernst &amp; Young)</a:t>
            </a:r>
          </a:p>
        </p:txBody>
      </p:sp>
      <p:sp>
        <p:nvSpPr>
          <p:cNvPr id="366" name="‘…a discipline that promotes an integrated approach to the creation, capture, organisation, access and use of an enterprise’s information assets. These assets include structured databases, textual information and most importantly, the tacit knowledge and"/>
          <p:cNvSpPr txBox="1"/>
          <p:nvPr/>
        </p:nvSpPr>
        <p:spPr>
          <a:xfrm>
            <a:off x="3894005" y="5648048"/>
            <a:ext cx="16881820" cy="3987801"/>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spAutoFit/>
          </a:bodyPr>
          <a:lstStyle/>
          <a:p>
            <a:pPr algn="ctr" defTabSz="821531">
              <a:spcBef>
                <a:spcPts val="3300"/>
              </a:spcBef>
              <a:defRPr sz="4500">
                <a:latin typeface="Calibri"/>
                <a:ea typeface="Calibri"/>
                <a:cs typeface="Calibri"/>
                <a:sym typeface="Calibri"/>
              </a:defRPr>
            </a:pPr>
            <a:r>
              <a:t>‘…</a:t>
            </a:r>
            <a:r>
              <a:t>a </a:t>
            </a:r>
            <a:r>
              <a:rPr b="1">
                <a:solidFill>
                  <a:srgbClr val="FFFB00"/>
                </a:solidFill>
              </a:rPr>
              <a:t>discipline</a:t>
            </a:r>
            <a:r>
              <a:t> that promotes an integrated approach to the </a:t>
            </a:r>
            <a:r>
              <a:rPr b="1">
                <a:solidFill>
                  <a:srgbClr val="F5EC00"/>
                </a:solidFill>
              </a:rPr>
              <a:t>creation, capture, organisation, access and use of an enterprise’s information assets</a:t>
            </a:r>
            <a:r>
              <a:rPr b="1"/>
              <a:t>.</a:t>
            </a:r>
            <a:r>
              <a:t> These assets include </a:t>
            </a:r>
            <a:r>
              <a:rPr b="1">
                <a:solidFill>
                  <a:srgbClr val="FFFB00"/>
                </a:solidFill>
              </a:rPr>
              <a:t>structured databases, textual information and most importantly, the tacit knowledge and expertise</a:t>
            </a:r>
            <a:r>
              <a:rPr>
                <a:solidFill>
                  <a:srgbClr val="FFFB00"/>
                </a:solidFill>
              </a:rPr>
              <a:t> </a:t>
            </a:r>
            <a:r>
              <a:t>resident in the heads of individual employees.’ (Gartner Group)</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6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36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36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64" grpId="3"/>
      <p:bldP build="whole" bldLvl="1" animBg="1" rev="0" advAuto="0" spid="365" grpId="1"/>
      <p:bldP build="whole" bldLvl="1" animBg="1" rev="0" advAuto="0" spid="366" grpId="2"/>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68" name="Close-up of a monarch caterpillar on a partially eaten leaf" descr="Close-up of a monarch caterpillar on a partially eaten leaf"/>
          <p:cNvPicPr>
            <a:picLocks noChangeAspect="0"/>
          </p:cNvPicPr>
          <p:nvPr>
            <p:ph type="pic" idx="21"/>
          </p:nvPr>
        </p:nvPicPr>
        <p:blipFill>
          <a:blip r:embed="rId2">
            <a:extLst/>
          </a:blip>
          <a:stretch>
            <a:fillRect/>
          </a:stretch>
        </p:blipFill>
        <p:spPr>
          <a:xfrm>
            <a:off x="14519679" y="3257550"/>
            <a:ext cx="9334501" cy="9359900"/>
          </a:xfrm>
          <a:prstGeom prst="rect">
            <a:avLst/>
          </a:prstGeom>
        </p:spPr>
      </p:pic>
      <p:sp>
        <p:nvSpPr>
          <p:cNvPr id="369" name="We Have Just Learnt"/>
          <p:cNvSpPr txBox="1"/>
          <p:nvPr>
            <p:ph type="title"/>
          </p:nvPr>
        </p:nvSpPr>
        <p:spPr>
          <a:xfrm>
            <a:off x="1778000" y="720359"/>
            <a:ext cx="20828000" cy="2286001"/>
          </a:xfrm>
          <a:prstGeom prst="rect">
            <a:avLst/>
          </a:prstGeom>
        </p:spPr>
        <p:txBody>
          <a:bodyPr/>
          <a:lstStyle>
            <a:lvl1pPr>
              <a:defRPr b="1" sz="8400">
                <a:latin typeface="Marker Felt"/>
                <a:ea typeface="Marker Felt"/>
                <a:cs typeface="Marker Felt"/>
                <a:sym typeface="Marker Felt"/>
              </a:defRPr>
            </a:lvl1pPr>
          </a:lstStyle>
          <a:p>
            <a:pPr/>
            <a:r>
              <a:t>We Have Just Learnt</a:t>
            </a:r>
          </a:p>
        </p:txBody>
      </p:sp>
      <p:sp>
        <p:nvSpPr>
          <p:cNvPr id="370" name="The new wealth and competitive advantage"/>
          <p:cNvSpPr txBox="1"/>
          <p:nvPr/>
        </p:nvSpPr>
        <p:spPr>
          <a:xfrm>
            <a:off x="607499" y="3392311"/>
            <a:ext cx="13749579" cy="1236958"/>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normAutofit fontScale="100000" lnSpcReduction="0"/>
          </a:bodyPr>
          <a:lstStyle>
            <a:lvl1pPr defTabSz="821531">
              <a:spcBef>
                <a:spcPts val="0"/>
              </a:spcBef>
              <a:defRPr b="1" sz="5500">
                <a:latin typeface="Calibri"/>
                <a:ea typeface="Calibri"/>
                <a:cs typeface="Calibri"/>
                <a:sym typeface="Calibri"/>
              </a:defRPr>
            </a:lvl1pPr>
          </a:lstStyle>
          <a:p>
            <a:pPr/>
            <a:r>
              <a:t>The new wealth and competitive advantage</a:t>
            </a:r>
          </a:p>
        </p:txBody>
      </p:sp>
      <p:sp>
        <p:nvSpPr>
          <p:cNvPr id="371" name="Knowledge?"/>
          <p:cNvSpPr txBox="1"/>
          <p:nvPr/>
        </p:nvSpPr>
        <p:spPr>
          <a:xfrm>
            <a:off x="4971740" y="5915250"/>
            <a:ext cx="3984520" cy="1236958"/>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normAutofit fontScale="100000" lnSpcReduction="0"/>
          </a:bodyPr>
          <a:lstStyle>
            <a:lvl1pPr defTabSz="821531">
              <a:spcBef>
                <a:spcPts val="0"/>
              </a:spcBef>
              <a:defRPr b="1" sz="5500">
                <a:latin typeface="Calibri"/>
                <a:ea typeface="Calibri"/>
                <a:cs typeface="Calibri"/>
                <a:sym typeface="Calibri"/>
              </a:defRPr>
            </a:lvl1pPr>
          </a:lstStyle>
          <a:p>
            <a:pPr/>
            <a:r>
              <a:t>Knowledge?</a:t>
            </a:r>
          </a:p>
        </p:txBody>
      </p:sp>
      <p:sp>
        <p:nvSpPr>
          <p:cNvPr id="372" name="Knowledge Management?"/>
          <p:cNvSpPr txBox="1"/>
          <p:nvPr/>
        </p:nvSpPr>
        <p:spPr>
          <a:xfrm>
            <a:off x="3067968" y="8652202"/>
            <a:ext cx="8121796" cy="1106325"/>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normAutofit fontScale="100000" lnSpcReduction="0"/>
          </a:bodyPr>
          <a:lstStyle>
            <a:lvl1pPr defTabSz="821531">
              <a:spcBef>
                <a:spcPts val="0"/>
              </a:spcBef>
              <a:defRPr b="1" sz="5500">
                <a:latin typeface="Calibri"/>
                <a:ea typeface="Calibri"/>
                <a:cs typeface="Calibri"/>
                <a:sym typeface="Calibri"/>
              </a:defRPr>
            </a:lvl1pPr>
          </a:lstStyle>
          <a:p>
            <a:pPr/>
            <a:r>
              <a:t>Knowledge Management?</a:t>
            </a:r>
          </a:p>
        </p:txBody>
      </p:sp>
      <p:sp>
        <p:nvSpPr>
          <p:cNvPr id="373" name="Knowledge"/>
          <p:cNvSpPr txBox="1"/>
          <p:nvPr/>
        </p:nvSpPr>
        <p:spPr>
          <a:xfrm>
            <a:off x="4942892" y="4852452"/>
            <a:ext cx="3383410" cy="839615"/>
          </a:xfrm>
          <a:prstGeom prst="rect">
            <a:avLst/>
          </a:prstGeom>
          <a:ln w="12700">
            <a:miter lim="400000"/>
          </a:ln>
          <a:extLst>
            <a:ext uri="{C572A759-6A51-4108-AA02-DFA0A04FC94B}">
              <ma14:wrappingTextBoxFlag xmlns:ma14="http://schemas.microsoft.com/office/mac/drawingml/2011/main" val="1"/>
            </a:ext>
          </a:extLst>
        </p:spPr>
        <p:txBody>
          <a:bodyPr wrap="none" lIns="71437" tIns="71437" rIns="71437" bIns="71437" anchor="ctr">
            <a:spAutoFit/>
          </a:bodyPr>
          <a:lstStyle>
            <a:lvl1pPr defTabSz="821531">
              <a:spcBef>
                <a:spcPts val="0"/>
              </a:spcBef>
              <a:defRPr b="1" i="1" sz="5500">
                <a:solidFill>
                  <a:srgbClr val="FFFB00"/>
                </a:solidFill>
                <a:latin typeface="Calibri"/>
                <a:ea typeface="Calibri"/>
                <a:cs typeface="Calibri"/>
                <a:sym typeface="Calibri"/>
              </a:defRPr>
            </a:lvl1pPr>
          </a:lstStyle>
          <a:p>
            <a:pPr>
              <a:defRPr i="0">
                <a:solidFill>
                  <a:srgbClr val="FFFFFF"/>
                </a:solidFill>
              </a:defRPr>
            </a:pPr>
            <a:r>
              <a:rPr i="1">
                <a:solidFill>
                  <a:srgbClr val="FFFB00"/>
                </a:solidFill>
              </a:rPr>
              <a:t>Knowledge</a:t>
            </a:r>
          </a:p>
        </p:txBody>
      </p:sp>
      <p:sp>
        <p:nvSpPr>
          <p:cNvPr id="374" name="Tacit &amp; Explicit"/>
          <p:cNvSpPr txBox="1"/>
          <p:nvPr/>
        </p:nvSpPr>
        <p:spPr>
          <a:xfrm>
            <a:off x="4269593" y="7428967"/>
            <a:ext cx="4559741" cy="839615"/>
          </a:xfrm>
          <a:prstGeom prst="rect">
            <a:avLst/>
          </a:prstGeom>
          <a:ln w="12700">
            <a:miter lim="400000"/>
          </a:ln>
          <a:extLst>
            <a:ext uri="{C572A759-6A51-4108-AA02-DFA0A04FC94B}">
              <ma14:wrappingTextBoxFlag xmlns:ma14="http://schemas.microsoft.com/office/mac/drawingml/2011/main" val="1"/>
            </a:ext>
          </a:extLst>
        </p:spPr>
        <p:txBody>
          <a:bodyPr wrap="none" lIns="71437" tIns="71437" rIns="71437" bIns="71437" anchor="ctr">
            <a:spAutoFit/>
          </a:bodyPr>
          <a:lstStyle/>
          <a:p>
            <a:pPr defTabSz="821531">
              <a:spcBef>
                <a:spcPts val="0"/>
              </a:spcBef>
              <a:defRPr b="1" sz="5500">
                <a:latin typeface="Calibri"/>
                <a:ea typeface="Calibri"/>
                <a:cs typeface="Calibri"/>
                <a:sym typeface="Calibri"/>
              </a:defRPr>
            </a:pPr>
            <a:r>
              <a:t> </a:t>
            </a:r>
            <a:r>
              <a:rPr i="1">
                <a:solidFill>
                  <a:srgbClr val="FFFB00"/>
                </a:solidFill>
              </a:rPr>
              <a:t>Tacit &amp; Explicit</a:t>
            </a:r>
          </a:p>
        </p:txBody>
      </p:sp>
      <p:sp>
        <p:nvSpPr>
          <p:cNvPr id="375" name="Discipline, Process &amp; Culture of Managing SKA"/>
          <p:cNvSpPr txBox="1"/>
          <p:nvPr/>
        </p:nvSpPr>
        <p:spPr>
          <a:xfrm>
            <a:off x="2041868" y="10110396"/>
            <a:ext cx="10880841" cy="1690515"/>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spAutoFit/>
          </a:bodyPr>
          <a:lstStyle>
            <a:lvl1pPr algn="ctr" defTabSz="821531">
              <a:spcBef>
                <a:spcPts val="0"/>
              </a:spcBef>
              <a:defRPr b="1" i="1" sz="5500">
                <a:solidFill>
                  <a:srgbClr val="FFFB00"/>
                </a:solidFill>
                <a:latin typeface="Calibri"/>
                <a:ea typeface="Calibri"/>
                <a:cs typeface="Calibri"/>
                <a:sym typeface="Calibri"/>
              </a:defRPr>
            </a:lvl1pPr>
          </a:lstStyle>
          <a:p>
            <a:pPr>
              <a:defRPr i="0">
                <a:solidFill>
                  <a:srgbClr val="FFFFFF"/>
                </a:solidFill>
              </a:defRPr>
            </a:pPr>
            <a:r>
              <a:rPr i="1">
                <a:solidFill>
                  <a:srgbClr val="FFFB00"/>
                </a:solidFill>
              </a:rPr>
              <a:t>Discipline, Process &amp; Culture of Managing SKA</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37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37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37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5" fill="hold">
                                  <p:stCondLst>
                                    <p:cond delay="0"/>
                                  </p:stCondLst>
                                  <p:iterate type="el" backwards="0">
                                    <p:tmAbs val="0"/>
                                  </p:iterate>
                                  <p:childTnLst>
                                    <p:set>
                                      <p:cBhvr>
                                        <p:cTn id="22" fill="hold"/>
                                        <p:tgtEl>
                                          <p:spTgt spid="37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6" fill="hold">
                                  <p:stCondLst>
                                    <p:cond delay="0"/>
                                  </p:stCondLst>
                                  <p:iterate type="el" backwards="0">
                                    <p:tmAbs val="0"/>
                                  </p:iterate>
                                  <p:childTnLst>
                                    <p:set>
                                      <p:cBhvr>
                                        <p:cTn id="26" fill="hold"/>
                                        <p:tgtEl>
                                          <p:spTgt spid="37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72" grpId="5"/>
      <p:bldP build="whole" bldLvl="1" animBg="1" rev="0" advAuto="0" spid="370" grpId="1"/>
      <p:bldP build="whole" bldLvl="1" animBg="1" rev="0" advAuto="0" spid="371" grpId="3"/>
      <p:bldP build="whole" bldLvl="1" animBg="1" rev="0" advAuto="0" spid="375" grpId="6"/>
      <p:bldP build="whole" bldLvl="1" animBg="1" rev="0" advAuto="0" spid="373" grpId="2"/>
      <p:bldP build="whole" bldLvl="1" animBg="1" rev="0" advAuto="0" spid="374" grpId="4"/>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7" name="IS KM THE NEW LIBRARY SCIENCE?"/>
          <p:cNvSpPr txBox="1"/>
          <p:nvPr/>
        </p:nvSpPr>
        <p:spPr>
          <a:xfrm>
            <a:off x="5695181" y="4015192"/>
            <a:ext cx="12993638" cy="423862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spAutoFit/>
          </a:bodyPr>
          <a:lstStyle>
            <a:lvl1pPr algn="ctr" defTabSz="642937">
              <a:lnSpc>
                <a:spcPct val="150000"/>
              </a:lnSpc>
              <a:spcBef>
                <a:spcPts val="0"/>
              </a:spcBef>
              <a:defRPr b="1" cap="all" sz="11200">
                <a:latin typeface="Marker Felt"/>
                <a:ea typeface="Marker Felt"/>
                <a:cs typeface="Marker Felt"/>
                <a:sym typeface="Marker Felt"/>
              </a:defRPr>
            </a:lvl1pPr>
          </a:lstStyle>
          <a:p>
            <a:pPr/>
            <a:r>
              <a:t>IS KM THE NEW LIBRARY SCIENCE?</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9" name="THE BEST OPPORTUNITY ON WHY WE SHOULD EMBRACE KM?"/>
          <p:cNvSpPr txBox="1"/>
          <p:nvPr/>
        </p:nvSpPr>
        <p:spPr>
          <a:xfrm>
            <a:off x="5913079" y="4581698"/>
            <a:ext cx="13336841" cy="387667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spAutoFit/>
          </a:bodyPr>
          <a:lstStyle>
            <a:lvl1pPr algn="ctr" defTabSz="821531">
              <a:spcBef>
                <a:spcPts val="0"/>
              </a:spcBef>
              <a:defRPr b="1" sz="8600">
                <a:latin typeface="Marker Felt"/>
                <a:ea typeface="Marker Felt"/>
                <a:cs typeface="Marker Felt"/>
                <a:sym typeface="Marker Felt"/>
              </a:defRPr>
            </a:lvl1pPr>
          </a:lstStyle>
          <a:p>
            <a:pPr/>
            <a:r>
              <a:t>THE BEST OPPORTUNITY ON WHY WE SHOULD EMBRACE KM?</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1" name="Define LIS &amp; KM"/>
          <p:cNvSpPr txBox="1"/>
          <p:nvPr/>
        </p:nvSpPr>
        <p:spPr>
          <a:xfrm>
            <a:off x="3085269" y="559315"/>
            <a:ext cx="18213462" cy="2079555"/>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10000">
                <a:solidFill>
                  <a:srgbClr val="FFFB00"/>
                </a:solidFill>
                <a:latin typeface="Marker Felt"/>
                <a:ea typeface="Marker Felt"/>
                <a:cs typeface="Marker Felt"/>
                <a:sym typeface="Marker Felt"/>
              </a:defRPr>
            </a:lvl1pPr>
          </a:lstStyle>
          <a:p>
            <a:pPr/>
            <a:r>
              <a:t>Define LIS &amp; KM</a:t>
            </a:r>
          </a:p>
        </p:txBody>
      </p:sp>
      <p:sp>
        <p:nvSpPr>
          <p:cNvPr id="382" name="Library &amp; Info. Science"/>
          <p:cNvSpPr txBox="1"/>
          <p:nvPr/>
        </p:nvSpPr>
        <p:spPr>
          <a:xfrm>
            <a:off x="470225" y="2838586"/>
            <a:ext cx="5098263" cy="1714142"/>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5300">
                <a:latin typeface="Calibri"/>
                <a:ea typeface="Calibri"/>
                <a:cs typeface="Calibri"/>
                <a:sym typeface="Calibri"/>
              </a:defRPr>
            </a:lvl1pPr>
          </a:lstStyle>
          <a:p>
            <a:pPr/>
            <a:r>
              <a:t>Library &amp; Info. Science</a:t>
            </a:r>
          </a:p>
        </p:txBody>
      </p:sp>
      <p:sp>
        <p:nvSpPr>
          <p:cNvPr id="383" name="KM"/>
          <p:cNvSpPr txBox="1"/>
          <p:nvPr/>
        </p:nvSpPr>
        <p:spPr>
          <a:xfrm>
            <a:off x="733356" y="7769545"/>
            <a:ext cx="4572001" cy="883063"/>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5300">
                <a:latin typeface="Calibri"/>
                <a:ea typeface="Calibri"/>
                <a:cs typeface="Calibri"/>
                <a:sym typeface="Calibri"/>
              </a:defRPr>
            </a:lvl1pPr>
          </a:lstStyle>
          <a:p>
            <a:pPr/>
            <a:r>
              <a:t>KM </a:t>
            </a:r>
          </a:p>
        </p:txBody>
      </p:sp>
      <p:sp>
        <p:nvSpPr>
          <p:cNvPr id="384" name="Library Science - professional knowledge and skill with which recorded information is selected, acquired, organized, stored, maintained, retrieved, and disseminated to meet the needs of a specific clientele."/>
          <p:cNvSpPr txBox="1"/>
          <p:nvPr/>
        </p:nvSpPr>
        <p:spPr>
          <a:xfrm>
            <a:off x="5919016" y="2834291"/>
            <a:ext cx="7574999" cy="3269685"/>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lstStyle/>
          <a:p>
            <a:pPr defTabSz="821531">
              <a:spcBef>
                <a:spcPts val="3300"/>
              </a:spcBef>
              <a:defRPr sz="3500">
                <a:latin typeface="Calibri"/>
                <a:ea typeface="Calibri"/>
                <a:cs typeface="Calibri"/>
                <a:sym typeface="Calibri"/>
              </a:defRPr>
            </a:pPr>
            <a:r>
              <a:t>Library Science - professional </a:t>
            </a:r>
            <a:r>
              <a:rPr>
                <a:hlinkClick r:id="rId2" invalidUrl="" action="" tgtFrame="" tooltip="" history="1" highlightClick="0" endSnd="0"/>
              </a:rPr>
              <a:t>knowledge</a:t>
            </a:r>
            <a:r>
              <a:t> and skill with which </a:t>
            </a:r>
            <a:r>
              <a:rPr>
                <a:solidFill>
                  <a:srgbClr val="F5EC00"/>
                </a:solidFill>
                <a:hlinkClick r:id="rId3" invalidUrl="" action="" tgtFrame="" tooltip="" history="1" highlightClick="0" endSnd="0"/>
              </a:rPr>
              <a:t>record</a:t>
            </a:r>
            <a:r>
              <a:rPr>
                <a:solidFill>
                  <a:srgbClr val="F5EC00"/>
                </a:solidFill>
              </a:rPr>
              <a:t>ed </a:t>
            </a:r>
            <a:r>
              <a:rPr>
                <a:solidFill>
                  <a:srgbClr val="F5EC00"/>
                </a:solidFill>
                <a:hlinkClick r:id="rId4" invalidUrl="" action="" tgtFrame="" tooltip="" history="1" highlightClick="0" endSnd="0"/>
              </a:rPr>
              <a:t>information</a:t>
            </a:r>
            <a:r>
              <a:rPr>
                <a:solidFill>
                  <a:srgbClr val="F5EC00"/>
                </a:solidFill>
              </a:rPr>
              <a:t> is </a:t>
            </a:r>
            <a:r>
              <a:rPr>
                <a:solidFill>
                  <a:srgbClr val="F5EC00"/>
                </a:solidFill>
                <a:hlinkClick r:id="rId5" invalidUrl="" action="" tgtFrame="" tooltip="" history="1" highlightClick="0" endSnd="0"/>
              </a:rPr>
              <a:t>selected</a:t>
            </a:r>
            <a:r>
              <a:rPr>
                <a:solidFill>
                  <a:srgbClr val="F5EC00"/>
                </a:solidFill>
              </a:rPr>
              <a:t>, </a:t>
            </a:r>
            <a:r>
              <a:rPr>
                <a:solidFill>
                  <a:srgbClr val="F5EC00"/>
                </a:solidFill>
              </a:rPr>
              <a:t>acquired</a:t>
            </a:r>
            <a:r>
              <a:rPr>
                <a:solidFill>
                  <a:srgbClr val="F5EC00"/>
                </a:solidFill>
              </a:rPr>
              <a:t>, organized, stored, maintained, retrieved, and disseminated</a:t>
            </a:r>
            <a:r>
              <a:t> to meet the needs of a specific </a:t>
            </a:r>
            <a:r>
              <a:rPr>
                <a:hlinkClick r:id="rId6" invalidUrl="" action="" tgtFrame="" tooltip="" history="1" highlightClick="0" endSnd="0"/>
              </a:rPr>
              <a:t>clientele</a:t>
            </a:r>
            <a:r>
              <a:t>.</a:t>
            </a:r>
            <a:r>
              <a:rPr u="sng"/>
              <a:t> </a:t>
            </a:r>
          </a:p>
        </p:txBody>
      </p:sp>
      <p:sp>
        <p:nvSpPr>
          <p:cNvPr id="385" name="‘…a discipline that promotes an integrated approach to the creation, capture, organisation, access and use of an enterprise’s information assets. These assets include structured databases, textual information and most importantly, the tacit knowledge and"/>
          <p:cNvSpPr txBox="1"/>
          <p:nvPr/>
        </p:nvSpPr>
        <p:spPr>
          <a:xfrm>
            <a:off x="14320853" y="7647999"/>
            <a:ext cx="9585280" cy="5735662"/>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lstStyle/>
          <a:p>
            <a:pPr defTabSz="821531">
              <a:spcBef>
                <a:spcPts val="3300"/>
              </a:spcBef>
              <a:defRPr sz="3500">
                <a:latin typeface="Calibri"/>
                <a:ea typeface="Calibri"/>
                <a:cs typeface="Calibri"/>
                <a:sym typeface="Calibri"/>
              </a:defRPr>
            </a:pPr>
            <a:r>
              <a:t>‘…</a:t>
            </a:r>
            <a:r>
              <a:t>a discipline that promotes an integrated approach to the </a:t>
            </a:r>
            <a:r>
              <a:rPr>
                <a:solidFill>
                  <a:srgbClr val="F5EC00"/>
                </a:solidFill>
              </a:rPr>
              <a:t>creation, capture, organisation, access and use of an enterprise’s information assets</a:t>
            </a:r>
            <a:r>
              <a:t>. These assets include structured databases, textual information and most importantly, the tacit knowledge and expertise resident in the heads of individual employees.’ (Gartner)</a:t>
            </a:r>
          </a:p>
          <a:p>
            <a:pPr defTabSz="821531">
              <a:spcBef>
                <a:spcPts val="3300"/>
              </a:spcBef>
              <a:defRPr sz="3500">
                <a:latin typeface="Calibri"/>
                <a:ea typeface="Calibri"/>
                <a:cs typeface="Calibri"/>
                <a:sym typeface="Calibri"/>
              </a:defRPr>
            </a:pPr>
            <a:r>
              <a:t>The </a:t>
            </a:r>
            <a:r>
              <a:rPr b="1">
                <a:solidFill>
                  <a:srgbClr val="FFFB00"/>
                </a:solidFill>
              </a:rPr>
              <a:t>discipline &amp; process</a:t>
            </a:r>
            <a:r>
              <a:t> in </a:t>
            </a:r>
            <a:r>
              <a:rPr b="1">
                <a:solidFill>
                  <a:srgbClr val="FFFB00"/>
                </a:solidFill>
              </a:rPr>
              <a:t>managing the strategic knowledge assets</a:t>
            </a:r>
            <a:r>
              <a:t> of organisation (Ghazali)</a:t>
            </a:r>
          </a:p>
        </p:txBody>
      </p:sp>
      <p:sp>
        <p:nvSpPr>
          <p:cNvPr id="386" name="Information Science - the discipline that investigates the properties and behavior of information, the forces governing the flow of information, and the means of processing information for optimum accessibility and usability. It is concerned with that bo"/>
          <p:cNvSpPr txBox="1"/>
          <p:nvPr/>
        </p:nvSpPr>
        <p:spPr>
          <a:xfrm>
            <a:off x="14204441" y="2600542"/>
            <a:ext cx="9932291" cy="4964037"/>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lstStyle/>
          <a:p>
            <a:pPr defTabSz="821531">
              <a:spcBef>
                <a:spcPts val="3300"/>
              </a:spcBef>
              <a:defRPr sz="3500">
                <a:latin typeface="Calibri"/>
                <a:ea typeface="Calibri"/>
                <a:cs typeface="Calibri"/>
                <a:sym typeface="Calibri"/>
              </a:defRPr>
            </a:pPr>
            <a:r>
              <a:t>Information Science - the discipline that </a:t>
            </a:r>
            <a:r>
              <a:rPr>
                <a:solidFill>
                  <a:srgbClr val="F5EC00"/>
                </a:solidFill>
              </a:rPr>
              <a:t>investigates the properties and behavior of information, the forces governing the flow of information</a:t>
            </a:r>
            <a:r>
              <a:t>, and the means of processing information for optimum accessibility and usability. It is concerned with that body of knowledge relating to the </a:t>
            </a:r>
            <a:r>
              <a:rPr>
                <a:solidFill>
                  <a:srgbClr val="F5EC00"/>
                </a:solidFill>
              </a:rPr>
              <a:t>origination, collection, organization, storage, retrieval, interpretation, transmission, transformation, and utilization of information</a:t>
            </a:r>
            <a:r>
              <a:t>. (H. Borko)</a:t>
            </a:r>
          </a:p>
        </p:txBody>
      </p:sp>
      <p:sp>
        <p:nvSpPr>
          <p:cNvPr id="387" name="‘..as processes, technologies, and organisation for capturing, classifying, and adding value to the intellectual capital of the firm - and then deploying it to the employees.’ (Ernst &amp; Young)"/>
          <p:cNvSpPr txBox="1"/>
          <p:nvPr/>
        </p:nvSpPr>
        <p:spPr>
          <a:xfrm>
            <a:off x="5919016" y="7585218"/>
            <a:ext cx="7574999" cy="2973501"/>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lstStyle/>
          <a:p>
            <a:pPr defTabSz="821531">
              <a:spcBef>
                <a:spcPts val="3300"/>
              </a:spcBef>
              <a:defRPr sz="3500">
                <a:latin typeface="Calibri"/>
                <a:ea typeface="Calibri"/>
                <a:cs typeface="Calibri"/>
                <a:sym typeface="Calibri"/>
              </a:defRPr>
            </a:pPr>
            <a:r>
              <a:t>‘..as </a:t>
            </a:r>
            <a:r>
              <a:t>processes, technologies, and organisation for </a:t>
            </a:r>
            <a:r>
              <a:rPr>
                <a:solidFill>
                  <a:srgbClr val="F5EC00"/>
                </a:solidFill>
              </a:rPr>
              <a:t>capturing, classifying, and adding value to the intellectual capital of the firm</a:t>
            </a:r>
            <a:r>
              <a:t> - and then deploying it to the employees.’ (Ernst &amp; Young)</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9" name="Linking knowledge sharing with compensation policy"/>
          <p:cNvSpPr txBox="1"/>
          <p:nvPr/>
        </p:nvSpPr>
        <p:spPr>
          <a:xfrm>
            <a:off x="12738854" y="10757514"/>
            <a:ext cx="6498588" cy="895874"/>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spAutoFit/>
          </a:bodyPr>
          <a:lstStyle>
            <a:lvl1pPr marR="81280" defTabSz="1821656">
              <a:lnSpc>
                <a:spcPct val="90909"/>
              </a:lnSpc>
              <a:spcBef>
                <a:spcPts val="1200"/>
              </a:spcBef>
              <a:defRPr b="1" sz="2800">
                <a:uFill>
                  <a:solidFill>
                    <a:srgbClr val="000000"/>
                  </a:solidFill>
                </a:uFill>
                <a:latin typeface="Calibri"/>
                <a:ea typeface="Calibri"/>
                <a:cs typeface="Calibri"/>
                <a:sym typeface="Calibri"/>
              </a:defRPr>
            </a:lvl1pPr>
          </a:lstStyle>
          <a:p>
            <a:pPr/>
            <a:r>
              <a:t>Linking knowledge sharing with compensation policy</a:t>
            </a:r>
          </a:p>
        </p:txBody>
      </p:sp>
      <p:sp>
        <p:nvSpPr>
          <p:cNvPr id="390" name="Structured and formal information (explicit)"/>
          <p:cNvSpPr txBox="1"/>
          <p:nvPr/>
        </p:nvSpPr>
        <p:spPr>
          <a:xfrm>
            <a:off x="5642386" y="4193099"/>
            <a:ext cx="5836998" cy="895875"/>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spAutoFit/>
          </a:bodyPr>
          <a:lstStyle>
            <a:lvl1pPr marR="81280" defTabSz="1821656">
              <a:lnSpc>
                <a:spcPct val="90909"/>
              </a:lnSpc>
              <a:spcBef>
                <a:spcPts val="1200"/>
              </a:spcBef>
              <a:defRPr b="1" sz="2800">
                <a:uFill>
                  <a:solidFill>
                    <a:srgbClr val="000000"/>
                  </a:solidFill>
                </a:uFill>
                <a:latin typeface="Calibri"/>
                <a:ea typeface="Calibri"/>
                <a:cs typeface="Calibri"/>
                <a:sym typeface="Calibri"/>
              </a:defRPr>
            </a:lvl1pPr>
          </a:lstStyle>
          <a:p>
            <a:pPr/>
            <a:r>
              <a:t>Structured and formal information (explicit)</a:t>
            </a:r>
          </a:p>
        </p:txBody>
      </p:sp>
      <p:sp>
        <p:nvSpPr>
          <p:cNvPr id="391" name="The Difference Between LIS &amp; KM"/>
          <p:cNvSpPr txBox="1"/>
          <p:nvPr/>
        </p:nvSpPr>
        <p:spPr>
          <a:xfrm>
            <a:off x="3002944" y="941905"/>
            <a:ext cx="19459806" cy="1765529"/>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10000">
                <a:solidFill>
                  <a:srgbClr val="FFFB00"/>
                </a:solidFill>
                <a:latin typeface="Marker Felt"/>
                <a:ea typeface="Marker Felt"/>
                <a:cs typeface="Marker Felt"/>
                <a:sym typeface="Marker Felt"/>
              </a:defRPr>
            </a:lvl1pPr>
          </a:lstStyle>
          <a:p>
            <a:pPr/>
            <a:r>
              <a:t>The Difference Between LIS &amp; KM</a:t>
            </a:r>
          </a:p>
        </p:txBody>
      </p:sp>
      <p:sp>
        <p:nvSpPr>
          <p:cNvPr id="392" name="Arrow"/>
          <p:cNvSpPr/>
          <p:nvPr/>
        </p:nvSpPr>
        <p:spPr>
          <a:xfrm>
            <a:off x="4454623" y="3884855"/>
            <a:ext cx="625917" cy="7465658"/>
          </a:xfrm>
          <a:prstGeom prst="rightArrow">
            <a:avLst>
              <a:gd name="adj1" fmla="val 32000"/>
              <a:gd name="adj2" fmla="val 128695"/>
            </a:avLst>
          </a:prstGeom>
          <a:blipFill>
            <a:blip r:embed="rId2"/>
          </a:blip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algn="ctr">
              <a:spcBef>
                <a:spcPts val="0"/>
              </a:spcBef>
              <a:defRPr sz="4400">
                <a:effectLst>
                  <a:outerShdw sx="100000" sy="100000" kx="0" ky="0" algn="b" rotWithShape="0" blurRad="63500" dist="25400" dir="2700000">
                    <a:srgbClr val="000000">
                      <a:alpha val="70000"/>
                    </a:srgbClr>
                  </a:outerShdw>
                </a:effectLst>
                <a:latin typeface="Calibri"/>
                <a:ea typeface="Calibri"/>
                <a:cs typeface="Calibri"/>
                <a:sym typeface="Calibri"/>
              </a:defRPr>
            </a:pPr>
          </a:p>
        </p:txBody>
      </p:sp>
      <p:sp>
        <p:nvSpPr>
          <p:cNvPr id="393" name="Library &amp; Info. Science"/>
          <p:cNvSpPr txBox="1"/>
          <p:nvPr/>
        </p:nvSpPr>
        <p:spPr>
          <a:xfrm>
            <a:off x="67658" y="6467720"/>
            <a:ext cx="4118679" cy="1780684"/>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4000">
                <a:latin typeface="Calibri"/>
                <a:ea typeface="Calibri"/>
                <a:cs typeface="Calibri"/>
                <a:sym typeface="Calibri"/>
              </a:defRPr>
            </a:lvl1pPr>
          </a:lstStyle>
          <a:p>
            <a:pPr/>
            <a:r>
              <a:t>Library &amp; Info. Science</a:t>
            </a:r>
          </a:p>
        </p:txBody>
      </p:sp>
      <p:sp>
        <p:nvSpPr>
          <p:cNvPr id="394" name="KM"/>
          <p:cNvSpPr txBox="1"/>
          <p:nvPr/>
        </p:nvSpPr>
        <p:spPr>
          <a:xfrm>
            <a:off x="20864791" y="6652440"/>
            <a:ext cx="2234193" cy="141124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4700">
                <a:latin typeface="Calibri"/>
                <a:ea typeface="Calibri"/>
                <a:cs typeface="Calibri"/>
                <a:sym typeface="Calibri"/>
              </a:defRPr>
            </a:lvl1pPr>
          </a:lstStyle>
          <a:p>
            <a:pPr/>
            <a:r>
              <a:t>KM </a:t>
            </a:r>
          </a:p>
        </p:txBody>
      </p:sp>
      <p:sp>
        <p:nvSpPr>
          <p:cNvPr id="395" name="Arrow"/>
          <p:cNvSpPr/>
          <p:nvPr/>
        </p:nvSpPr>
        <p:spPr>
          <a:xfrm>
            <a:off x="20222181" y="3884855"/>
            <a:ext cx="625916" cy="746565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4256"/>
                </a:moveTo>
                <a:lnTo>
                  <a:pt x="21600" y="21600"/>
                </a:lnTo>
                <a:lnTo>
                  <a:pt x="0" y="10800"/>
                </a:lnTo>
                <a:lnTo>
                  <a:pt x="21600" y="0"/>
                </a:lnTo>
                <a:lnTo>
                  <a:pt x="21600" y="7344"/>
                </a:lnTo>
                <a:lnTo>
                  <a:pt x="21600" y="7344"/>
                </a:lnTo>
                <a:lnTo>
                  <a:pt x="21600" y="14256"/>
                </a:lnTo>
                <a:close/>
              </a:path>
            </a:pathLst>
          </a:custGeom>
          <a:blipFill>
            <a:blip r:embed="rId3"/>
          </a:blip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algn="ctr">
              <a:spcBef>
                <a:spcPts val="0"/>
              </a:spcBef>
              <a:defRPr sz="4400">
                <a:effectLst>
                  <a:outerShdw sx="100000" sy="100000" kx="0" ky="0" algn="b" rotWithShape="0" blurRad="63500" dist="25400" dir="2700000">
                    <a:srgbClr val="000000">
                      <a:alpha val="70000"/>
                    </a:srgbClr>
                  </a:outerShdw>
                </a:effectLst>
                <a:latin typeface="Calibri"/>
                <a:ea typeface="Calibri"/>
                <a:cs typeface="Calibri"/>
                <a:sym typeface="Calibri"/>
              </a:defRPr>
            </a:pPr>
          </a:p>
        </p:txBody>
      </p:sp>
      <p:sp>
        <p:nvSpPr>
          <p:cNvPr id="396" name="Information as text"/>
          <p:cNvSpPr txBox="1"/>
          <p:nvPr/>
        </p:nvSpPr>
        <p:spPr>
          <a:xfrm>
            <a:off x="5591967" y="9916194"/>
            <a:ext cx="4947138" cy="496194"/>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spAutoFit/>
          </a:bodyPr>
          <a:lstStyle>
            <a:lvl1pPr marR="81280" defTabSz="1821656">
              <a:lnSpc>
                <a:spcPct val="90909"/>
              </a:lnSpc>
              <a:spcBef>
                <a:spcPts val="1200"/>
              </a:spcBef>
              <a:defRPr b="1" sz="2800">
                <a:uFill>
                  <a:solidFill>
                    <a:srgbClr val="000000"/>
                  </a:solidFill>
                </a:uFill>
                <a:latin typeface="Calibri"/>
                <a:ea typeface="Calibri"/>
                <a:cs typeface="Calibri"/>
                <a:sym typeface="Calibri"/>
              </a:defRPr>
            </a:lvl1pPr>
          </a:lstStyle>
          <a:p>
            <a:pPr/>
            <a:r>
              <a:t>Information as text</a:t>
            </a:r>
          </a:p>
        </p:txBody>
      </p:sp>
      <p:sp>
        <p:nvSpPr>
          <p:cNvPr id="397" name="External information"/>
          <p:cNvSpPr txBox="1"/>
          <p:nvPr/>
        </p:nvSpPr>
        <p:spPr>
          <a:xfrm>
            <a:off x="5642386" y="5201730"/>
            <a:ext cx="4014476" cy="496194"/>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spAutoFit/>
          </a:bodyPr>
          <a:lstStyle>
            <a:lvl1pPr marR="81280" defTabSz="1821656">
              <a:lnSpc>
                <a:spcPct val="90909"/>
              </a:lnSpc>
              <a:spcBef>
                <a:spcPts val="1200"/>
              </a:spcBef>
              <a:defRPr b="1" sz="2800">
                <a:uFill>
                  <a:solidFill>
                    <a:srgbClr val="000000"/>
                  </a:solidFill>
                </a:uFill>
                <a:latin typeface="Calibri"/>
                <a:ea typeface="Calibri"/>
                <a:cs typeface="Calibri"/>
                <a:sym typeface="Calibri"/>
              </a:defRPr>
            </a:lvl1pPr>
          </a:lstStyle>
          <a:p>
            <a:pPr/>
            <a:r>
              <a:t>External information</a:t>
            </a:r>
          </a:p>
        </p:txBody>
      </p:sp>
      <p:sp>
        <p:nvSpPr>
          <p:cNvPr id="398" name="Neutrality within the organization"/>
          <p:cNvSpPr txBox="1"/>
          <p:nvPr/>
        </p:nvSpPr>
        <p:spPr>
          <a:xfrm>
            <a:off x="5665996" y="5838261"/>
            <a:ext cx="5109891" cy="45491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R="81280" defTabSz="1821656">
              <a:lnSpc>
                <a:spcPct val="90909"/>
              </a:lnSpc>
              <a:spcBef>
                <a:spcPts val="1200"/>
              </a:spcBef>
              <a:defRPr b="1" sz="2800">
                <a:uFill>
                  <a:solidFill>
                    <a:srgbClr val="000000"/>
                  </a:solidFill>
                </a:uFill>
                <a:latin typeface="Calibri"/>
                <a:ea typeface="Calibri"/>
                <a:cs typeface="Calibri"/>
                <a:sym typeface="Calibri"/>
              </a:defRPr>
            </a:lvl1pPr>
          </a:lstStyle>
          <a:p>
            <a:pPr/>
            <a:r>
              <a:t>Neutrality within the organization</a:t>
            </a:r>
          </a:p>
        </p:txBody>
      </p:sp>
      <p:sp>
        <p:nvSpPr>
          <p:cNvPr id="399" name="Information &amp; knowledge delivery, a hub (library) &amp; spoke"/>
          <p:cNvSpPr txBox="1"/>
          <p:nvPr/>
        </p:nvSpPr>
        <p:spPr>
          <a:xfrm>
            <a:off x="5660017" y="6466986"/>
            <a:ext cx="5725536" cy="14168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R="81280" defTabSz="1821656">
              <a:lnSpc>
                <a:spcPct val="90909"/>
              </a:lnSpc>
              <a:spcBef>
                <a:spcPts val="1200"/>
              </a:spcBef>
              <a:defRPr b="1" sz="2800">
                <a:uFill>
                  <a:solidFill>
                    <a:srgbClr val="000000"/>
                  </a:solidFill>
                </a:uFill>
                <a:latin typeface="Calibri"/>
                <a:ea typeface="Calibri"/>
                <a:cs typeface="Calibri"/>
                <a:sym typeface="Calibri"/>
              </a:defRPr>
            </a:lvl1pPr>
          </a:lstStyle>
          <a:p>
            <a:pPr/>
            <a:r>
              <a:t>Information &amp; knowledge delivery, a hub (library) &amp; spoke</a:t>
            </a:r>
          </a:p>
        </p:txBody>
      </p:sp>
      <p:sp>
        <p:nvSpPr>
          <p:cNvPr id="400" name="Structures, information structuring, cataloging, etc"/>
          <p:cNvSpPr txBox="1"/>
          <p:nvPr/>
        </p:nvSpPr>
        <p:spPr>
          <a:xfrm>
            <a:off x="5634617" y="7514985"/>
            <a:ext cx="6114636" cy="141684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R="81280" defTabSz="1821656">
              <a:lnSpc>
                <a:spcPct val="90909"/>
              </a:lnSpc>
              <a:spcBef>
                <a:spcPts val="1200"/>
              </a:spcBef>
              <a:defRPr b="1" sz="2800">
                <a:uFill>
                  <a:solidFill>
                    <a:srgbClr val="000000"/>
                  </a:solidFill>
                </a:uFill>
                <a:latin typeface="Calibri"/>
                <a:ea typeface="Calibri"/>
                <a:cs typeface="Calibri"/>
                <a:sym typeface="Calibri"/>
              </a:defRPr>
            </a:lvl1pPr>
          </a:lstStyle>
          <a:p>
            <a:pPr/>
            <a:r>
              <a:t>Structures, information structuring, cataloging, etc</a:t>
            </a:r>
          </a:p>
        </p:txBody>
      </p:sp>
      <p:sp>
        <p:nvSpPr>
          <p:cNvPr id="401" name="Growing contextual knowledge but not well recognised within the organization"/>
          <p:cNvSpPr txBox="1"/>
          <p:nvPr/>
        </p:nvSpPr>
        <p:spPr>
          <a:xfrm>
            <a:off x="5609696" y="8742281"/>
            <a:ext cx="6322220" cy="85459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R="81280" defTabSz="1821656">
              <a:lnSpc>
                <a:spcPct val="90909"/>
              </a:lnSpc>
              <a:spcBef>
                <a:spcPts val="1200"/>
              </a:spcBef>
              <a:defRPr b="1" sz="2800">
                <a:uFill>
                  <a:solidFill>
                    <a:srgbClr val="000000"/>
                  </a:solidFill>
                </a:uFill>
                <a:latin typeface="Calibri"/>
                <a:ea typeface="Calibri"/>
                <a:cs typeface="Calibri"/>
                <a:sym typeface="Calibri"/>
              </a:defRPr>
            </a:lvl1pPr>
          </a:lstStyle>
          <a:p>
            <a:pPr/>
            <a:r>
              <a:t>Growing contextual knowledge but not well recognised within the organization</a:t>
            </a:r>
          </a:p>
        </p:txBody>
      </p:sp>
      <p:sp>
        <p:nvSpPr>
          <p:cNvPr id="402" name="Unstructured information &amp; knowledge (explicit and tacit)"/>
          <p:cNvSpPr txBox="1"/>
          <p:nvPr/>
        </p:nvSpPr>
        <p:spPr>
          <a:xfrm>
            <a:off x="12762758" y="3687230"/>
            <a:ext cx="6924782" cy="85459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R="81280" defTabSz="1821656">
              <a:lnSpc>
                <a:spcPct val="90909"/>
              </a:lnSpc>
              <a:spcBef>
                <a:spcPts val="1200"/>
              </a:spcBef>
              <a:defRPr b="1" sz="2800">
                <a:uFill>
                  <a:solidFill>
                    <a:srgbClr val="000000"/>
                  </a:solidFill>
                </a:uFill>
                <a:latin typeface="Calibri"/>
                <a:ea typeface="Calibri"/>
                <a:cs typeface="Calibri"/>
                <a:sym typeface="Calibri"/>
              </a:defRPr>
            </a:lvl1pPr>
          </a:lstStyle>
          <a:p>
            <a:pPr/>
            <a:r>
              <a:t>Unstructured information &amp; knowledge (explicit and tacit)</a:t>
            </a:r>
          </a:p>
        </p:txBody>
      </p:sp>
      <p:sp>
        <p:nvSpPr>
          <p:cNvPr id="403" name="Internal information &amp; knowledge"/>
          <p:cNvSpPr txBox="1"/>
          <p:nvPr/>
        </p:nvSpPr>
        <p:spPr>
          <a:xfrm>
            <a:off x="12750296" y="4628484"/>
            <a:ext cx="5136977" cy="45491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R="81280" defTabSz="1821656">
              <a:lnSpc>
                <a:spcPct val="90909"/>
              </a:lnSpc>
              <a:spcBef>
                <a:spcPts val="1200"/>
              </a:spcBef>
              <a:defRPr b="1" sz="2800">
                <a:uFill>
                  <a:solidFill>
                    <a:srgbClr val="000000"/>
                  </a:solidFill>
                </a:uFill>
                <a:latin typeface="Calibri"/>
                <a:ea typeface="Calibri"/>
                <a:cs typeface="Calibri"/>
                <a:sym typeface="Calibri"/>
              </a:defRPr>
            </a:lvl1pPr>
          </a:lstStyle>
          <a:p>
            <a:pPr/>
            <a:r>
              <a:t>Internal information &amp; knowledge</a:t>
            </a:r>
          </a:p>
        </p:txBody>
      </p:sp>
      <p:sp>
        <p:nvSpPr>
          <p:cNvPr id="404" name="Corporate culture transformation &amp; change agentry"/>
          <p:cNvSpPr txBox="1"/>
          <p:nvPr/>
        </p:nvSpPr>
        <p:spPr>
          <a:xfrm>
            <a:off x="12755753" y="5162362"/>
            <a:ext cx="7040392" cy="141684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R="81280" defTabSz="1821656">
              <a:lnSpc>
                <a:spcPct val="90909"/>
              </a:lnSpc>
              <a:spcBef>
                <a:spcPts val="1200"/>
              </a:spcBef>
              <a:defRPr b="1" sz="2800">
                <a:uFill>
                  <a:solidFill>
                    <a:srgbClr val="000000"/>
                  </a:solidFill>
                </a:uFill>
                <a:latin typeface="Calibri"/>
                <a:ea typeface="Calibri"/>
                <a:cs typeface="Calibri"/>
                <a:sym typeface="Calibri"/>
              </a:defRPr>
            </a:lvl1pPr>
          </a:lstStyle>
          <a:p>
            <a:pPr/>
            <a:r>
              <a:t>Corporate culture transformation &amp; change agentry</a:t>
            </a:r>
          </a:p>
        </p:txBody>
      </p:sp>
      <p:sp>
        <p:nvSpPr>
          <p:cNvPr id="405" name="Information &amp; knowledge sharing, a dense web structure"/>
          <p:cNvSpPr txBox="1"/>
          <p:nvPr/>
        </p:nvSpPr>
        <p:spPr>
          <a:xfrm>
            <a:off x="12762091" y="6081201"/>
            <a:ext cx="7443395" cy="14168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R="81280" defTabSz="1821656">
              <a:lnSpc>
                <a:spcPct val="90909"/>
              </a:lnSpc>
              <a:spcBef>
                <a:spcPts val="1200"/>
              </a:spcBef>
              <a:defRPr b="1" sz="2800">
                <a:uFill>
                  <a:solidFill>
                    <a:srgbClr val="000000"/>
                  </a:solidFill>
                </a:uFill>
                <a:latin typeface="Calibri"/>
                <a:ea typeface="Calibri"/>
                <a:cs typeface="Calibri"/>
                <a:sym typeface="Calibri"/>
              </a:defRPr>
            </a:lvl1pPr>
          </a:lstStyle>
          <a:p>
            <a:pPr/>
            <a:r>
              <a:t>Information &amp; knowledge sharing, a dense web structure</a:t>
            </a:r>
          </a:p>
        </p:txBody>
      </p:sp>
      <p:sp>
        <p:nvSpPr>
          <p:cNvPr id="406" name="A loose unformed poorly developed appreciation for information &amp; knowledge structuring"/>
          <p:cNvSpPr txBox="1"/>
          <p:nvPr/>
        </p:nvSpPr>
        <p:spPr>
          <a:xfrm>
            <a:off x="12783776" y="7029240"/>
            <a:ext cx="7196825" cy="181652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R="81280" defTabSz="1821656">
              <a:lnSpc>
                <a:spcPct val="90909"/>
              </a:lnSpc>
              <a:spcBef>
                <a:spcPts val="1200"/>
              </a:spcBef>
              <a:defRPr b="1" sz="2800">
                <a:uFill>
                  <a:solidFill>
                    <a:srgbClr val="000000"/>
                  </a:solidFill>
                </a:uFill>
                <a:latin typeface="Calibri"/>
                <a:ea typeface="Calibri"/>
                <a:cs typeface="Calibri"/>
                <a:sym typeface="Calibri"/>
              </a:defRPr>
            </a:lvl1pPr>
          </a:lstStyle>
          <a:p>
            <a:pPr/>
            <a:r>
              <a:t>A loose unformed poorly developed appreciation for information &amp; knowledge structuring</a:t>
            </a:r>
          </a:p>
        </p:txBody>
      </p:sp>
      <p:sp>
        <p:nvSpPr>
          <p:cNvPr id="407" name="Knowledge of the context, organisational &amp; sectoral (industry)"/>
          <p:cNvSpPr txBox="1"/>
          <p:nvPr/>
        </p:nvSpPr>
        <p:spPr>
          <a:xfrm>
            <a:off x="12796476" y="8422087"/>
            <a:ext cx="6744111" cy="14168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R="81280" defTabSz="1821656">
              <a:lnSpc>
                <a:spcPct val="90909"/>
              </a:lnSpc>
              <a:spcBef>
                <a:spcPts val="1200"/>
              </a:spcBef>
              <a:defRPr b="1" sz="2800">
                <a:uFill>
                  <a:solidFill>
                    <a:srgbClr val="000000"/>
                  </a:solidFill>
                </a:uFill>
                <a:latin typeface="Calibri"/>
                <a:ea typeface="Calibri"/>
                <a:cs typeface="Calibri"/>
                <a:sym typeface="Calibri"/>
              </a:defRPr>
            </a:lvl1pPr>
          </a:lstStyle>
          <a:p>
            <a:pPr/>
            <a:r>
              <a:t>Knowledge of the context, organisational &amp; sectoral (industry)</a:t>
            </a:r>
          </a:p>
        </p:txBody>
      </p:sp>
      <p:sp>
        <p:nvSpPr>
          <p:cNvPr id="408" name="An awareness of knowledge as text, but a background in non textual information"/>
          <p:cNvSpPr txBox="1"/>
          <p:nvPr/>
        </p:nvSpPr>
        <p:spPr>
          <a:xfrm>
            <a:off x="12762922" y="9653987"/>
            <a:ext cx="6450453" cy="14168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R="81280" defTabSz="1821656">
              <a:lnSpc>
                <a:spcPct val="90909"/>
              </a:lnSpc>
              <a:spcBef>
                <a:spcPts val="1200"/>
              </a:spcBef>
              <a:defRPr b="1" sz="2800">
                <a:uFill>
                  <a:solidFill>
                    <a:srgbClr val="000000"/>
                  </a:solidFill>
                </a:uFill>
                <a:latin typeface="Calibri"/>
                <a:ea typeface="Calibri"/>
                <a:cs typeface="Calibri"/>
                <a:sym typeface="Calibri"/>
              </a:defRPr>
            </a:lvl1pPr>
          </a:lstStyle>
          <a:p>
            <a:pPr/>
            <a:r>
              <a:t>An awareness of knowledge as text, but a background in non textual information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9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39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39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39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5" fill="hold">
                                  <p:stCondLst>
                                    <p:cond delay="0"/>
                                  </p:stCondLst>
                                  <p:iterate type="el" backwards="0">
                                    <p:tmAbs val="0"/>
                                  </p:iterate>
                                  <p:childTnLst>
                                    <p:set>
                                      <p:cBhvr>
                                        <p:cTn id="22" fill="hold"/>
                                        <p:tgtEl>
                                          <p:spTgt spid="39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6" fill="hold">
                                  <p:stCondLst>
                                    <p:cond delay="0"/>
                                  </p:stCondLst>
                                  <p:iterate type="el" backwards="0">
                                    <p:tmAbs val="0"/>
                                  </p:iterate>
                                  <p:childTnLst>
                                    <p:set>
                                      <p:cBhvr>
                                        <p:cTn id="26" fill="hold"/>
                                        <p:tgtEl>
                                          <p:spTgt spid="40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0" presetID="1" grpId="7" fill="hold">
                                  <p:stCondLst>
                                    <p:cond delay="0"/>
                                  </p:stCondLst>
                                  <p:iterate type="el" backwards="0">
                                    <p:tmAbs val="0"/>
                                  </p:iterate>
                                  <p:childTnLst>
                                    <p:set>
                                      <p:cBhvr>
                                        <p:cTn id="30" fill="hold"/>
                                        <p:tgtEl>
                                          <p:spTgt spid="39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0" presetID="1" grpId="8" fill="hold">
                                  <p:stCondLst>
                                    <p:cond delay="0"/>
                                  </p:stCondLst>
                                  <p:iterate type="el" backwards="0">
                                    <p:tmAbs val="0"/>
                                  </p:iterate>
                                  <p:childTnLst>
                                    <p:set>
                                      <p:cBhvr>
                                        <p:cTn id="34" fill="hold"/>
                                        <p:tgtEl>
                                          <p:spTgt spid="40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Class="entr" nodeType="clickEffect" presetSubtype="0" presetID="1" grpId="9" fill="hold">
                                  <p:stCondLst>
                                    <p:cond delay="0"/>
                                  </p:stCondLst>
                                  <p:iterate type="el" backwards="0">
                                    <p:tmAbs val="0"/>
                                  </p:iterate>
                                  <p:childTnLst>
                                    <p:set>
                                      <p:cBhvr>
                                        <p:cTn id="38" fill="hold"/>
                                        <p:tgtEl>
                                          <p:spTgt spid="39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Class="entr" nodeType="clickEffect" presetSubtype="0" presetID="1" grpId="10" fill="hold">
                                  <p:stCondLst>
                                    <p:cond delay="0"/>
                                  </p:stCondLst>
                                  <p:iterate type="el" backwards="0">
                                    <p:tmAbs val="0"/>
                                  </p:iterate>
                                  <p:childTnLst>
                                    <p:set>
                                      <p:cBhvr>
                                        <p:cTn id="42" fill="hold"/>
                                        <p:tgtEl>
                                          <p:spTgt spid="40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Class="entr" nodeType="clickEffect" presetSubtype="0" presetID="1" grpId="11" fill="hold">
                                  <p:stCondLst>
                                    <p:cond delay="0"/>
                                  </p:stCondLst>
                                  <p:iterate type="el" backwards="0">
                                    <p:tmAbs val="0"/>
                                  </p:iterate>
                                  <p:childTnLst>
                                    <p:set>
                                      <p:cBhvr>
                                        <p:cTn id="46" fill="hold"/>
                                        <p:tgtEl>
                                          <p:spTgt spid="39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Class="entr" nodeType="clickEffect" presetSubtype="0" presetID="1" grpId="12" fill="hold">
                                  <p:stCondLst>
                                    <p:cond delay="0"/>
                                  </p:stCondLst>
                                  <p:iterate type="el" backwards="0">
                                    <p:tmAbs val="0"/>
                                  </p:iterate>
                                  <p:childTnLst>
                                    <p:set>
                                      <p:cBhvr>
                                        <p:cTn id="50" fill="hold"/>
                                        <p:tgtEl>
                                          <p:spTgt spid="40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Class="entr" nodeType="clickEffect" presetSubtype="0" presetID="1" grpId="13" fill="hold">
                                  <p:stCondLst>
                                    <p:cond delay="0"/>
                                  </p:stCondLst>
                                  <p:iterate type="el" backwards="0">
                                    <p:tmAbs val="0"/>
                                  </p:iterate>
                                  <p:childTnLst>
                                    <p:set>
                                      <p:cBhvr>
                                        <p:cTn id="54" fill="hold"/>
                                        <p:tgtEl>
                                          <p:spTgt spid="40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Class="entr" nodeType="clickEffect" presetSubtype="0" presetID="1" grpId="14" fill="hold">
                                  <p:stCondLst>
                                    <p:cond delay="0"/>
                                  </p:stCondLst>
                                  <p:iterate type="el" backwards="0">
                                    <p:tmAbs val="0"/>
                                  </p:iterate>
                                  <p:childTnLst>
                                    <p:set>
                                      <p:cBhvr>
                                        <p:cTn id="58" fill="hold"/>
                                        <p:tgtEl>
                                          <p:spTgt spid="40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Class="entr" nodeType="clickEffect" presetSubtype="0" presetID="1" grpId="15" fill="hold">
                                  <p:stCondLst>
                                    <p:cond delay="0"/>
                                  </p:stCondLst>
                                  <p:iterate type="el" backwards="0">
                                    <p:tmAbs val="0"/>
                                  </p:iterate>
                                  <p:childTnLst>
                                    <p:set>
                                      <p:cBhvr>
                                        <p:cTn id="62" fill="hold"/>
                                        <p:tgtEl>
                                          <p:spTgt spid="40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Class="entr" nodeType="clickEffect" presetSubtype="0" presetID="1" grpId="16" fill="hold">
                                  <p:stCondLst>
                                    <p:cond delay="0"/>
                                  </p:stCondLst>
                                  <p:iterate type="el" backwards="0">
                                    <p:tmAbs val="0"/>
                                  </p:iterate>
                                  <p:childTnLst>
                                    <p:set>
                                      <p:cBhvr>
                                        <p:cTn id="66" fill="hold"/>
                                        <p:tgtEl>
                                          <p:spTgt spid="407"/>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Class="entr" nodeType="clickEffect" presetSubtype="0" presetID="1" grpId="17" fill="hold">
                                  <p:stCondLst>
                                    <p:cond delay="0"/>
                                  </p:stCondLst>
                                  <p:iterate type="el" backwards="0">
                                    <p:tmAbs val="0"/>
                                  </p:iterate>
                                  <p:childTnLst>
                                    <p:set>
                                      <p:cBhvr>
                                        <p:cTn id="70" fill="hold"/>
                                        <p:tgtEl>
                                          <p:spTgt spid="396"/>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Class="entr" nodeType="clickEffect" presetSubtype="0" presetID="1" grpId="18" fill="hold">
                                  <p:stCondLst>
                                    <p:cond delay="0"/>
                                  </p:stCondLst>
                                  <p:iterate type="el" backwards="0">
                                    <p:tmAbs val="0"/>
                                  </p:iterate>
                                  <p:childTnLst>
                                    <p:set>
                                      <p:cBhvr>
                                        <p:cTn id="74" fill="hold"/>
                                        <p:tgtEl>
                                          <p:spTgt spid="408"/>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Class="entr" nodeType="clickEffect" presetSubtype="0" presetID="1" grpId="19" fill="hold">
                                  <p:stCondLst>
                                    <p:cond delay="0"/>
                                  </p:stCondLst>
                                  <p:iterate type="el" backwards="0">
                                    <p:tmAbs val="0"/>
                                  </p:iterate>
                                  <p:childTnLst>
                                    <p:set>
                                      <p:cBhvr>
                                        <p:cTn id="78" fill="hold"/>
                                        <p:tgtEl>
                                          <p:spTgt spid="3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89" grpId="19"/>
      <p:bldP build="whole" bldLvl="1" animBg="1" rev="0" advAuto="0" spid="399" grpId="11"/>
      <p:bldP build="whole" bldLvl="1" animBg="1" rev="0" advAuto="0" spid="395" grpId="4"/>
      <p:bldP build="whole" bldLvl="1" animBg="1" rev="0" advAuto="0" spid="403" grpId="8"/>
      <p:bldP build="whole" bldLvl="1" animBg="1" rev="0" advAuto="0" spid="405" grpId="12"/>
      <p:bldP build="whole" bldLvl="1" animBg="1" rev="0" advAuto="0" spid="406" grpId="14"/>
      <p:bldP build="whole" bldLvl="1" animBg="1" rev="0" advAuto="0" spid="407" grpId="16"/>
      <p:bldP build="whole" bldLvl="1" animBg="1" rev="0" advAuto="0" spid="394" grpId="3"/>
      <p:bldP build="whole" bldLvl="1" animBg="1" rev="0" advAuto="0" spid="402" grpId="6"/>
      <p:bldP build="whole" bldLvl="1" animBg="1" rev="0" advAuto="0" spid="400" grpId="13"/>
      <p:bldP build="whole" bldLvl="1" animBg="1" rev="0" advAuto="0" spid="401" grpId="15"/>
      <p:bldP build="whole" bldLvl="1" animBg="1" rev="0" advAuto="0" spid="404" grpId="10"/>
      <p:bldP build="whole" bldLvl="1" animBg="1" rev="0" advAuto="0" spid="390" grpId="5"/>
      <p:bldP build="whole" bldLvl="1" animBg="1" rev="0" advAuto="0" spid="397" grpId="7"/>
      <p:bldP build="whole" bldLvl="1" animBg="1" rev="0" advAuto="0" spid="392" grpId="2"/>
      <p:bldP build="whole" bldLvl="1" animBg="1" rev="0" advAuto="0" spid="393" grpId="1"/>
      <p:bldP build="whole" bldLvl="1" animBg="1" rev="0" advAuto="0" spid="396" grpId="17"/>
      <p:bldP build="whole" bldLvl="1" animBg="1" rev="0" advAuto="0" spid="398" grpId="9"/>
      <p:bldP build="whole" bldLvl="1" animBg="1" rev="0" advAuto="0" spid="408" grpId="18"/>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0" name="Rounded Rectangle"/>
          <p:cNvSpPr/>
          <p:nvPr/>
        </p:nvSpPr>
        <p:spPr>
          <a:xfrm>
            <a:off x="13877038" y="4271390"/>
            <a:ext cx="6497837" cy="8963012"/>
          </a:xfrm>
          <a:prstGeom prst="roundRect">
            <a:avLst>
              <a:gd name="adj" fmla="val 15000"/>
            </a:avLst>
          </a:prstGeom>
          <a:blipFill>
            <a:blip r:embed="rId2"/>
          </a:blipFill>
          <a:ln w="12700">
            <a:miter lim="400000"/>
          </a:ln>
        </p:spPr>
        <p:txBody>
          <a:bodyPr lIns="71437" tIns="71437" rIns="71437" bIns="71437" anchor="ctr"/>
          <a:lstStyle/>
          <a:p>
            <a:pPr algn="ctr" defTabSz="821531">
              <a:spcBef>
                <a:spcPts val="0"/>
              </a:spcBef>
              <a:defRPr sz="3600">
                <a:latin typeface="Marker Felt"/>
                <a:ea typeface="Marker Felt"/>
                <a:cs typeface="Marker Felt"/>
                <a:sym typeface="Marker Felt"/>
              </a:defRPr>
            </a:pPr>
          </a:p>
        </p:txBody>
      </p:sp>
      <p:sp>
        <p:nvSpPr>
          <p:cNvPr id="411" name="Rounded Rectangle"/>
          <p:cNvSpPr/>
          <p:nvPr/>
        </p:nvSpPr>
        <p:spPr>
          <a:xfrm>
            <a:off x="4333875" y="4143375"/>
            <a:ext cx="6497836" cy="8963012"/>
          </a:xfrm>
          <a:prstGeom prst="roundRect">
            <a:avLst>
              <a:gd name="adj" fmla="val 15000"/>
            </a:avLst>
          </a:prstGeom>
          <a:blipFill>
            <a:blip r:embed="rId3"/>
          </a:blipFill>
          <a:ln w="12700">
            <a:miter lim="400000"/>
          </a:ln>
        </p:spPr>
        <p:txBody>
          <a:bodyPr lIns="71437" tIns="71437" rIns="71437" bIns="71437" anchor="ctr"/>
          <a:lstStyle/>
          <a:p>
            <a:pPr algn="ctr" defTabSz="821531">
              <a:spcBef>
                <a:spcPts val="0"/>
              </a:spcBef>
              <a:defRPr sz="3600">
                <a:latin typeface="Marker Felt"/>
                <a:ea typeface="Marker Felt"/>
                <a:cs typeface="Marker Felt"/>
                <a:sym typeface="Marker Felt"/>
              </a:defRPr>
            </a:pPr>
          </a:p>
        </p:txBody>
      </p:sp>
      <p:sp>
        <p:nvSpPr>
          <p:cNvPr id="412" name="Library &amp; Info. Science"/>
          <p:cNvSpPr txBox="1"/>
          <p:nvPr/>
        </p:nvSpPr>
        <p:spPr>
          <a:xfrm>
            <a:off x="4333875" y="3142237"/>
            <a:ext cx="6497836" cy="101798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a:latin typeface="Marker Felt"/>
                <a:ea typeface="Marker Felt"/>
                <a:cs typeface="Marker Felt"/>
                <a:sym typeface="Marker Felt"/>
              </a:defRPr>
            </a:lvl1pPr>
          </a:lstStyle>
          <a:p>
            <a:pPr/>
            <a:r>
              <a:t>Library &amp; Info. Science</a:t>
            </a:r>
          </a:p>
        </p:txBody>
      </p:sp>
      <p:sp>
        <p:nvSpPr>
          <p:cNvPr id="413" name="KM"/>
          <p:cNvSpPr txBox="1"/>
          <p:nvPr/>
        </p:nvSpPr>
        <p:spPr>
          <a:xfrm>
            <a:off x="14783587" y="3142237"/>
            <a:ext cx="4684738" cy="101798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sz="5600">
                <a:latin typeface="Marker Felt"/>
                <a:ea typeface="Marker Felt"/>
                <a:cs typeface="Marker Felt"/>
                <a:sym typeface="Marker Felt"/>
              </a:defRPr>
            </a:lvl1pPr>
          </a:lstStyle>
          <a:p>
            <a:pPr/>
            <a:r>
              <a:t>KM </a:t>
            </a:r>
          </a:p>
        </p:txBody>
      </p:sp>
      <p:sp>
        <p:nvSpPr>
          <p:cNvPr id="414" name="Information management…"/>
          <p:cNvSpPr txBox="1"/>
          <p:nvPr/>
        </p:nvSpPr>
        <p:spPr>
          <a:xfrm>
            <a:off x="4632423" y="4666997"/>
            <a:ext cx="5610107" cy="8171799"/>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lstStyle/>
          <a:p>
            <a:pPr lvl="1" marL="749300" marR="57149" indent="-406400" defTabSz="1285875">
              <a:spcBef>
                <a:spcPts val="0"/>
              </a:spcBef>
              <a:buClr>
                <a:srgbClr val="FFFFFF"/>
              </a:buClr>
              <a:buSzPct val="100000"/>
              <a:buFont typeface="Tahoma"/>
              <a:buChar char="•"/>
              <a:defRPr b="1" sz="3200">
                <a:uFill>
                  <a:solidFill>
                    <a:srgbClr val="FFFFFF"/>
                  </a:solidFill>
                </a:uFill>
                <a:latin typeface="Marker Felt"/>
                <a:ea typeface="Marker Felt"/>
                <a:cs typeface="Marker Felt"/>
                <a:sym typeface="Marker Felt"/>
              </a:defRPr>
            </a:pPr>
            <a:r>
              <a:t>Information management</a:t>
            </a:r>
          </a:p>
          <a:p>
            <a:pPr lvl="2" marL="1092200" marR="57149" indent="-406400" defTabSz="1285875">
              <a:spcBef>
                <a:spcPts val="0"/>
              </a:spcBef>
              <a:buClr>
                <a:srgbClr val="FFFFFF"/>
              </a:buClr>
              <a:buSzPct val="100000"/>
              <a:buFont typeface="Tahoma"/>
              <a:buChar char="✓"/>
              <a:defRPr b="1" sz="3200">
                <a:uFill>
                  <a:solidFill>
                    <a:srgbClr val="FFFFFF"/>
                  </a:solidFill>
                </a:uFill>
                <a:latin typeface="Marker Felt"/>
                <a:ea typeface="Marker Felt"/>
                <a:cs typeface="Marker Felt"/>
                <a:sym typeface="Marker Felt"/>
              </a:defRPr>
            </a:pPr>
            <a:r>
              <a:t>Information storage &amp; retrieval</a:t>
            </a:r>
          </a:p>
          <a:p>
            <a:pPr lvl="2" marL="1092200" marR="57149" indent="-406400" defTabSz="1285875">
              <a:spcBef>
                <a:spcPts val="0"/>
              </a:spcBef>
              <a:buClr>
                <a:srgbClr val="FFFFFF"/>
              </a:buClr>
              <a:buSzPct val="100000"/>
              <a:buFont typeface="Tahoma"/>
              <a:buChar char="✓"/>
              <a:defRPr b="1" sz="3200">
                <a:uFill>
                  <a:solidFill>
                    <a:srgbClr val="FFFFFF"/>
                  </a:solidFill>
                </a:uFill>
                <a:latin typeface="Marker Felt"/>
                <a:ea typeface="Marker Felt"/>
                <a:cs typeface="Marker Felt"/>
                <a:sym typeface="Marker Felt"/>
              </a:defRPr>
            </a:pPr>
            <a:r>
              <a:t>Environmental scanning</a:t>
            </a:r>
          </a:p>
          <a:p>
            <a:pPr lvl="2" marL="1092200" marR="57149" indent="-406400" defTabSz="1285875">
              <a:spcBef>
                <a:spcPts val="0"/>
              </a:spcBef>
              <a:buClr>
                <a:srgbClr val="FFFFFF"/>
              </a:buClr>
              <a:buSzPct val="100000"/>
              <a:buFont typeface="Tahoma"/>
              <a:buChar char="✓"/>
              <a:defRPr b="1" sz="3200">
                <a:uFill>
                  <a:solidFill>
                    <a:srgbClr val="FFFFFF"/>
                  </a:solidFill>
                </a:uFill>
                <a:latin typeface="Marker Felt"/>
                <a:ea typeface="Marker Felt"/>
                <a:cs typeface="Marker Felt"/>
                <a:sym typeface="Marker Felt"/>
              </a:defRPr>
            </a:pPr>
            <a:r>
              <a:t>Information &amp; content analysis</a:t>
            </a:r>
          </a:p>
          <a:p>
            <a:pPr lvl="2" marL="1092200" marR="57149" indent="-406400" defTabSz="1285875">
              <a:spcBef>
                <a:spcPts val="0"/>
              </a:spcBef>
              <a:buClr>
                <a:srgbClr val="FFFFFF"/>
              </a:buClr>
              <a:buSzPct val="100000"/>
              <a:buFont typeface="Tahoma"/>
              <a:buChar char="✓"/>
              <a:defRPr b="1" sz="3200">
                <a:uFill>
                  <a:solidFill>
                    <a:srgbClr val="FFFFFF"/>
                  </a:solidFill>
                </a:uFill>
                <a:latin typeface="Marker Felt"/>
                <a:ea typeface="Marker Felt"/>
                <a:cs typeface="Marker Felt"/>
                <a:sym typeface="Marker Felt"/>
              </a:defRPr>
            </a:pPr>
            <a:r>
              <a:t>Indexing &amp; abstracting </a:t>
            </a:r>
          </a:p>
          <a:p>
            <a:pPr lvl="2" marL="1092200" marR="57149" indent="-406400" defTabSz="1285875">
              <a:spcBef>
                <a:spcPts val="0"/>
              </a:spcBef>
              <a:buClr>
                <a:srgbClr val="FFFFFF"/>
              </a:buClr>
              <a:buSzPct val="100000"/>
              <a:buFont typeface="Tahoma"/>
              <a:buChar char="✓"/>
              <a:defRPr b="1" sz="3200">
                <a:uFill>
                  <a:solidFill>
                    <a:srgbClr val="FFFFFF"/>
                  </a:solidFill>
                </a:uFill>
                <a:latin typeface="Marker Felt"/>
                <a:ea typeface="Marker Felt"/>
                <a:cs typeface="Marker Felt"/>
                <a:sym typeface="Marker Felt"/>
              </a:defRPr>
            </a:pPr>
            <a:r>
              <a:t>Information &amp; knowledge repackaging</a:t>
            </a:r>
          </a:p>
          <a:p>
            <a:pPr lvl="1" marL="749300" marR="57149" indent="-406400" defTabSz="1285875">
              <a:spcBef>
                <a:spcPts val="0"/>
              </a:spcBef>
              <a:buClr>
                <a:srgbClr val="FFFFFF"/>
              </a:buClr>
              <a:buSzPct val="100000"/>
              <a:buFont typeface="Tahoma"/>
              <a:buChar char="•"/>
              <a:defRPr b="1" sz="3200">
                <a:uFill>
                  <a:solidFill>
                    <a:srgbClr val="FFFFFF"/>
                  </a:solidFill>
                </a:uFill>
                <a:latin typeface="Marker Felt"/>
                <a:ea typeface="Marker Felt"/>
                <a:cs typeface="Marker Felt"/>
                <a:sym typeface="Marker Felt"/>
              </a:defRPr>
            </a:pPr>
            <a:r>
              <a:t>Library management</a:t>
            </a:r>
          </a:p>
          <a:p>
            <a:pPr lvl="1" marL="749300" marR="57149" indent="-406400" defTabSz="1285875">
              <a:spcBef>
                <a:spcPts val="0"/>
              </a:spcBef>
              <a:buClr>
                <a:srgbClr val="FFFFFF"/>
              </a:buClr>
              <a:buSzPct val="100000"/>
              <a:buFont typeface="Tahoma"/>
              <a:buChar char="•"/>
              <a:defRPr b="1" sz="3200">
                <a:uFill>
                  <a:solidFill>
                    <a:srgbClr val="FFFFFF"/>
                  </a:solidFill>
                </a:uFill>
                <a:latin typeface="Marker Felt"/>
                <a:ea typeface="Marker Felt"/>
                <a:cs typeface="Marker Felt"/>
                <a:sym typeface="Marker Felt"/>
              </a:defRPr>
            </a:pPr>
            <a:r>
              <a:t>Record management</a:t>
            </a:r>
          </a:p>
          <a:p>
            <a:pPr lvl="1" marL="749300" marR="57149" indent="-406400" defTabSz="1285875">
              <a:spcBef>
                <a:spcPts val="0"/>
              </a:spcBef>
              <a:buClr>
                <a:srgbClr val="FFFFFF"/>
              </a:buClr>
              <a:buSzPct val="100000"/>
              <a:buFont typeface="Tahoma"/>
              <a:buChar char="•"/>
              <a:defRPr b="1" sz="3200">
                <a:uFill>
                  <a:solidFill>
                    <a:srgbClr val="FFFFFF"/>
                  </a:solidFill>
                </a:uFill>
                <a:latin typeface="Marker Felt"/>
                <a:ea typeface="Marker Felt"/>
                <a:cs typeface="Marker Felt"/>
                <a:sym typeface="Marker Felt"/>
              </a:defRPr>
            </a:pPr>
            <a:r>
              <a:t>Information systems</a:t>
            </a:r>
          </a:p>
          <a:p>
            <a:pPr lvl="1" marL="749300" marR="57149" indent="-406400" defTabSz="1285875">
              <a:spcBef>
                <a:spcPts val="0"/>
              </a:spcBef>
              <a:buClr>
                <a:srgbClr val="FFFFFF"/>
              </a:buClr>
              <a:buSzPct val="100000"/>
              <a:buFont typeface="Tahoma"/>
              <a:buChar char="•"/>
              <a:defRPr b="1" sz="3200">
                <a:uFill>
                  <a:solidFill>
                    <a:srgbClr val="FFFFFF"/>
                  </a:solidFill>
                </a:uFill>
                <a:latin typeface="Marker Felt"/>
                <a:ea typeface="Marker Felt"/>
                <a:cs typeface="Marker Felt"/>
                <a:sym typeface="Marker Felt"/>
              </a:defRPr>
            </a:pPr>
            <a:r>
              <a:t>Digital Library</a:t>
            </a:r>
          </a:p>
        </p:txBody>
      </p:sp>
      <p:sp>
        <p:nvSpPr>
          <p:cNvPr id="415" name="Knowledge management…"/>
          <p:cNvSpPr txBox="1"/>
          <p:nvPr/>
        </p:nvSpPr>
        <p:spPr>
          <a:xfrm>
            <a:off x="14083498" y="4741405"/>
            <a:ext cx="6084918" cy="8477141"/>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lstStyle/>
          <a:p>
            <a:pPr lvl="1" marL="749300" marR="57149" indent="-406400" defTabSz="1285875">
              <a:spcBef>
                <a:spcPts val="0"/>
              </a:spcBef>
              <a:buClr>
                <a:srgbClr val="FFFFFF"/>
              </a:buClr>
              <a:buSzPct val="100000"/>
              <a:buFont typeface="Tahoma"/>
              <a:buChar char="•"/>
              <a:defRPr b="1" sz="3200">
                <a:uFill>
                  <a:solidFill>
                    <a:srgbClr val="FFFFFF"/>
                  </a:solidFill>
                </a:uFill>
                <a:latin typeface="Marker Felt"/>
                <a:ea typeface="Marker Felt"/>
                <a:cs typeface="Marker Felt"/>
                <a:sym typeface="Marker Felt"/>
              </a:defRPr>
            </a:pPr>
            <a:r>
              <a:t>Knowledge management</a:t>
            </a:r>
          </a:p>
          <a:p>
            <a:pPr lvl="2" marL="1092200" marR="57149" indent="-406400" defTabSz="1285875">
              <a:spcBef>
                <a:spcPts val="0"/>
              </a:spcBef>
              <a:buClr>
                <a:srgbClr val="FFFFFF"/>
              </a:buClr>
              <a:buSzPct val="100000"/>
              <a:buFont typeface="Tahoma"/>
              <a:buChar char="✓"/>
              <a:defRPr b="1" sz="3200">
                <a:uFill>
                  <a:solidFill>
                    <a:srgbClr val="FFFFFF"/>
                  </a:solidFill>
                </a:uFill>
                <a:latin typeface="Marker Felt"/>
                <a:ea typeface="Marker Felt"/>
                <a:cs typeface="Marker Felt"/>
                <a:sym typeface="Marker Felt"/>
              </a:defRPr>
            </a:pPr>
            <a:r>
              <a:t>Knowledge audit &amp; inventory</a:t>
            </a:r>
          </a:p>
          <a:p>
            <a:pPr lvl="2" marL="1092200" marR="57149" indent="-406400" defTabSz="1285875">
              <a:spcBef>
                <a:spcPts val="0"/>
              </a:spcBef>
              <a:buClr>
                <a:srgbClr val="FFFFFF"/>
              </a:buClr>
              <a:buSzPct val="100000"/>
              <a:buFont typeface="Tahoma"/>
              <a:buChar char="✓"/>
              <a:defRPr b="1" sz="3200">
                <a:uFill>
                  <a:solidFill>
                    <a:srgbClr val="FFFFFF"/>
                  </a:solidFill>
                </a:uFill>
                <a:latin typeface="Marker Felt"/>
                <a:ea typeface="Marker Felt"/>
                <a:cs typeface="Marker Felt"/>
                <a:sym typeface="Marker Felt"/>
              </a:defRPr>
            </a:pPr>
            <a:r>
              <a:t>Tools &amp; practices</a:t>
            </a:r>
          </a:p>
          <a:p>
            <a:pPr lvl="2" marL="1092200" marR="57149" indent="-406400" defTabSz="1285875">
              <a:spcBef>
                <a:spcPts val="0"/>
              </a:spcBef>
              <a:buClr>
                <a:srgbClr val="FFFFFF"/>
              </a:buClr>
              <a:buSzPct val="100000"/>
              <a:buFont typeface="Tahoma"/>
              <a:buChar char="✓"/>
              <a:defRPr b="1" sz="3200">
                <a:uFill>
                  <a:solidFill>
                    <a:srgbClr val="FFFFFF"/>
                  </a:solidFill>
                </a:uFill>
                <a:latin typeface="Marker Felt"/>
                <a:ea typeface="Marker Felt"/>
                <a:cs typeface="Marker Felt"/>
                <a:sym typeface="Marker Felt"/>
              </a:defRPr>
            </a:pPr>
            <a:r>
              <a:t>Knowledge measurement</a:t>
            </a:r>
          </a:p>
          <a:p>
            <a:pPr lvl="2" marL="1092200" marR="57149" indent="-406400" defTabSz="1285875">
              <a:spcBef>
                <a:spcPts val="0"/>
              </a:spcBef>
              <a:buClr>
                <a:srgbClr val="FFFFFF"/>
              </a:buClr>
              <a:buSzPct val="100000"/>
              <a:buFont typeface="Tahoma"/>
              <a:buChar char="✓"/>
              <a:defRPr b="1" sz="3200">
                <a:uFill>
                  <a:solidFill>
                    <a:srgbClr val="FFFFFF"/>
                  </a:solidFill>
                </a:uFill>
                <a:latin typeface="Marker Felt"/>
                <a:ea typeface="Marker Felt"/>
                <a:cs typeface="Marker Felt"/>
                <a:sym typeface="Marker Felt"/>
              </a:defRPr>
            </a:pPr>
            <a:r>
              <a:t>Developing CoPs</a:t>
            </a:r>
          </a:p>
          <a:p>
            <a:pPr lvl="2" marL="1092200" marR="57149" indent="-406400" defTabSz="1285875">
              <a:spcBef>
                <a:spcPts val="0"/>
              </a:spcBef>
              <a:buClr>
                <a:srgbClr val="FFFFFF"/>
              </a:buClr>
              <a:buSzPct val="100000"/>
              <a:buFont typeface="Tahoma"/>
              <a:buChar char="✓"/>
              <a:defRPr b="1" sz="3200">
                <a:uFill>
                  <a:solidFill>
                    <a:srgbClr val="FFFFFF"/>
                  </a:solidFill>
                </a:uFill>
                <a:latin typeface="Marker Felt"/>
                <a:ea typeface="Marker Felt"/>
                <a:cs typeface="Marker Felt"/>
                <a:sym typeface="Marker Felt"/>
              </a:defRPr>
            </a:pPr>
            <a:r>
              <a:t>Taxonomy development</a:t>
            </a:r>
          </a:p>
          <a:p>
            <a:pPr lvl="2" marL="1092200" marR="57149" indent="-406400" defTabSz="1285875">
              <a:spcBef>
                <a:spcPts val="0"/>
              </a:spcBef>
              <a:buClr>
                <a:srgbClr val="FFFFFF"/>
              </a:buClr>
              <a:buSzPct val="100000"/>
              <a:buFont typeface="Tahoma"/>
              <a:buChar char="✓"/>
              <a:defRPr b="1" sz="3200">
                <a:uFill>
                  <a:solidFill>
                    <a:srgbClr val="FFFFFF"/>
                  </a:solidFill>
                </a:uFill>
                <a:latin typeface="Marker Felt"/>
                <a:ea typeface="Marker Felt"/>
                <a:cs typeface="Marker Felt"/>
                <a:sym typeface="Marker Felt"/>
              </a:defRPr>
            </a:pPr>
            <a:r>
              <a:t>Best practices &amp; Kbases development</a:t>
            </a:r>
          </a:p>
          <a:p>
            <a:pPr lvl="1" marL="749300" marR="57149" indent="-406400" defTabSz="1285875">
              <a:spcBef>
                <a:spcPts val="0"/>
              </a:spcBef>
              <a:buClr>
                <a:srgbClr val="FFFFFF"/>
              </a:buClr>
              <a:buSzPct val="100000"/>
              <a:buFont typeface="Tahoma"/>
              <a:buChar char="•"/>
              <a:defRPr b="1" sz="3200">
                <a:uFill>
                  <a:solidFill>
                    <a:srgbClr val="FFFFFF"/>
                  </a:solidFill>
                </a:uFill>
                <a:latin typeface="Marker Felt"/>
                <a:ea typeface="Marker Felt"/>
                <a:cs typeface="Marker Felt"/>
                <a:sym typeface="Marker Felt"/>
              </a:defRPr>
            </a:pPr>
            <a:r>
              <a:t>Information &amp; KM Systems </a:t>
            </a:r>
          </a:p>
          <a:p>
            <a:pPr lvl="2" marL="1092200" marR="57149" indent="-406400" defTabSz="1285875">
              <a:spcBef>
                <a:spcPts val="0"/>
              </a:spcBef>
              <a:buClr>
                <a:srgbClr val="FFFFFF"/>
              </a:buClr>
              <a:buSzPct val="100000"/>
              <a:buFont typeface="Tahoma"/>
              <a:buChar char="✓"/>
              <a:defRPr b="1" sz="3200">
                <a:uFill>
                  <a:solidFill>
                    <a:srgbClr val="FFFFFF"/>
                  </a:solidFill>
                </a:uFill>
                <a:latin typeface="Marker Felt"/>
                <a:ea typeface="Marker Felt"/>
                <a:cs typeface="Marker Felt"/>
                <a:sym typeface="Marker Felt"/>
              </a:defRPr>
            </a:pPr>
            <a:r>
              <a:t>Collaborative &amp; internet tools </a:t>
            </a:r>
          </a:p>
          <a:p>
            <a:pPr lvl="1" marL="749300" marR="57149" indent="-406400" defTabSz="1285875">
              <a:spcBef>
                <a:spcPts val="0"/>
              </a:spcBef>
              <a:buClr>
                <a:srgbClr val="FFFFFF"/>
              </a:buClr>
              <a:buSzPct val="100000"/>
              <a:buFont typeface="Tahoma"/>
              <a:buChar char="•"/>
              <a:defRPr b="1" sz="3200">
                <a:uFill>
                  <a:solidFill>
                    <a:srgbClr val="FFFFFF"/>
                  </a:solidFill>
                </a:uFill>
                <a:latin typeface="Marker Felt"/>
                <a:ea typeface="Marker Felt"/>
                <a:cs typeface="Marker Felt"/>
                <a:sym typeface="Marker Felt"/>
              </a:defRPr>
            </a:pPr>
            <a:r>
              <a:t>Competitive/business intelligence</a:t>
            </a:r>
          </a:p>
          <a:p>
            <a:pPr lvl="1" marL="749300" marR="57149" indent="-406400" defTabSz="1285875">
              <a:spcBef>
                <a:spcPts val="0"/>
              </a:spcBef>
              <a:buClr>
                <a:srgbClr val="FFFFFF"/>
              </a:buClr>
              <a:buSzPct val="100000"/>
              <a:buFont typeface="Tahoma"/>
              <a:buChar char="•"/>
              <a:defRPr b="1" sz="3200">
                <a:uFill>
                  <a:solidFill>
                    <a:srgbClr val="FFFFFF"/>
                  </a:solidFill>
                </a:uFill>
                <a:latin typeface="Marker Felt"/>
                <a:ea typeface="Marker Felt"/>
                <a:cs typeface="Marker Felt"/>
                <a:sym typeface="Marker Felt"/>
              </a:defRPr>
            </a:pPr>
            <a:r>
              <a:t>Change management</a:t>
            </a:r>
          </a:p>
        </p:txBody>
      </p:sp>
      <p:sp>
        <p:nvSpPr>
          <p:cNvPr id="416" name="+"/>
          <p:cNvSpPr txBox="1"/>
          <p:nvPr/>
        </p:nvSpPr>
        <p:spPr>
          <a:xfrm>
            <a:off x="11880633" y="7800786"/>
            <a:ext cx="1016128" cy="2276476"/>
          </a:xfrm>
          <a:prstGeom prst="rect">
            <a:avLst/>
          </a:prstGeom>
          <a:ln w="12700">
            <a:miter lim="400000"/>
          </a:ln>
          <a:extLst>
            <a:ext uri="{C572A759-6A51-4108-AA02-DFA0A04FC94B}">
              <ma14:wrappingTextBoxFlag xmlns:ma14="http://schemas.microsoft.com/office/mac/drawingml/2011/main" val="1"/>
            </a:ext>
          </a:extLst>
        </p:spPr>
        <p:txBody>
          <a:bodyPr wrap="none" lIns="71437" tIns="71437" rIns="71437" bIns="71437" anchor="ctr">
            <a:spAutoFit/>
          </a:bodyPr>
          <a:lstStyle>
            <a:lvl1pPr algn="ctr" defTabSz="821531">
              <a:spcBef>
                <a:spcPts val="0"/>
              </a:spcBef>
              <a:defRPr sz="15400">
                <a:latin typeface="Marker Felt"/>
                <a:ea typeface="Marker Felt"/>
                <a:cs typeface="Marker Felt"/>
                <a:sym typeface="Marker Felt"/>
              </a:defRPr>
            </a:lvl1pPr>
          </a:lstStyle>
          <a:p>
            <a:pPr/>
            <a:r>
              <a:t>+</a:t>
            </a:r>
          </a:p>
        </p:txBody>
      </p:sp>
      <p:sp>
        <p:nvSpPr>
          <p:cNvPr id="417" name="Arrow"/>
          <p:cNvSpPr/>
          <p:nvPr/>
        </p:nvSpPr>
        <p:spPr>
          <a:xfrm>
            <a:off x="11353097" y="7100775"/>
            <a:ext cx="2071200" cy="1185975"/>
          </a:xfrm>
          <a:prstGeom prst="rightArrow">
            <a:avLst>
              <a:gd name="adj1" fmla="val 32000"/>
              <a:gd name="adj2" fmla="val 96376"/>
            </a:avLst>
          </a:prstGeom>
          <a:solidFill>
            <a:srgbClr val="FFFFFF"/>
          </a:solidFill>
          <a:ln w="12700">
            <a:miter lim="400000"/>
          </a:ln>
        </p:spPr>
        <p:txBody>
          <a:bodyPr lIns="71437" tIns="71437" rIns="71437" bIns="71437" anchor="ctr"/>
          <a:lstStyle/>
          <a:p>
            <a:pPr algn="ctr" defTabSz="821531">
              <a:spcBef>
                <a:spcPts val="0"/>
              </a:spcBef>
              <a:defRPr sz="3600">
                <a:latin typeface="Marker Felt"/>
                <a:ea typeface="Marker Felt"/>
                <a:cs typeface="Marker Felt"/>
                <a:sym typeface="Marker Felt"/>
              </a:defRPr>
            </a:pPr>
          </a:p>
        </p:txBody>
      </p:sp>
      <p:sp>
        <p:nvSpPr>
          <p:cNvPr id="418" name="The Difference Between LIS &amp; KM"/>
          <p:cNvSpPr txBox="1"/>
          <p:nvPr/>
        </p:nvSpPr>
        <p:spPr>
          <a:xfrm>
            <a:off x="3002944" y="941905"/>
            <a:ext cx="19459806" cy="1765529"/>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10000">
                <a:solidFill>
                  <a:srgbClr val="FFFB00"/>
                </a:solidFill>
                <a:latin typeface="Marker Felt"/>
                <a:ea typeface="Marker Felt"/>
                <a:cs typeface="Marker Felt"/>
                <a:sym typeface="Marker Felt"/>
              </a:defRPr>
            </a:lvl1pPr>
          </a:lstStyle>
          <a:p>
            <a:pPr/>
            <a:r>
              <a:t>The Difference Between LIS &amp; KM</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0" name="Rounded Rectangle"/>
          <p:cNvSpPr/>
          <p:nvPr/>
        </p:nvSpPr>
        <p:spPr>
          <a:xfrm>
            <a:off x="6609449" y="7652942"/>
            <a:ext cx="3246909" cy="1083380"/>
          </a:xfrm>
          <a:prstGeom prst="roundRect">
            <a:avLst>
              <a:gd name="adj" fmla="val 17969"/>
            </a:avLst>
          </a:prstGeom>
          <a:blipFill>
            <a:blip r:embed="rId2"/>
          </a:blipFill>
          <a:ln w="12700">
            <a:miter lim="400000"/>
          </a:ln>
        </p:spPr>
        <p:txBody>
          <a:bodyPr lIns="71437" tIns="71437" rIns="71437" bIns="71437" anchor="ctr"/>
          <a:lstStyle/>
          <a:p>
            <a:pPr algn="ctr" defTabSz="821531">
              <a:spcBef>
                <a:spcPts val="0"/>
              </a:spcBef>
              <a:defRPr sz="3600">
                <a:latin typeface="Calibri"/>
                <a:ea typeface="Calibri"/>
                <a:cs typeface="Calibri"/>
                <a:sym typeface="Calibri"/>
              </a:defRPr>
            </a:pPr>
          </a:p>
        </p:txBody>
      </p:sp>
      <p:sp>
        <p:nvSpPr>
          <p:cNvPr id="421" name="Rounded Rectangle"/>
          <p:cNvSpPr/>
          <p:nvPr/>
        </p:nvSpPr>
        <p:spPr>
          <a:xfrm>
            <a:off x="6547317" y="6282811"/>
            <a:ext cx="3246909" cy="1083380"/>
          </a:xfrm>
          <a:prstGeom prst="roundRect">
            <a:avLst>
              <a:gd name="adj" fmla="val 17969"/>
            </a:avLst>
          </a:prstGeom>
          <a:blipFill>
            <a:blip r:embed="rId3"/>
          </a:blipFill>
          <a:ln w="12700">
            <a:miter lim="400000"/>
          </a:ln>
        </p:spPr>
        <p:txBody>
          <a:bodyPr lIns="71437" tIns="71437" rIns="71437" bIns="71437" anchor="ctr"/>
          <a:lstStyle/>
          <a:p>
            <a:pPr algn="ctr" defTabSz="821531">
              <a:spcBef>
                <a:spcPts val="0"/>
              </a:spcBef>
              <a:defRPr sz="3600">
                <a:latin typeface="Calibri"/>
                <a:ea typeface="Calibri"/>
                <a:cs typeface="Calibri"/>
                <a:sym typeface="Calibri"/>
              </a:defRPr>
            </a:pPr>
          </a:p>
        </p:txBody>
      </p:sp>
      <p:sp>
        <p:nvSpPr>
          <p:cNvPr id="422" name="Rounded Rectangle"/>
          <p:cNvSpPr/>
          <p:nvPr/>
        </p:nvSpPr>
        <p:spPr>
          <a:xfrm>
            <a:off x="6584049" y="4906439"/>
            <a:ext cx="3246909" cy="1083380"/>
          </a:xfrm>
          <a:prstGeom prst="roundRect">
            <a:avLst>
              <a:gd name="adj" fmla="val 17969"/>
            </a:avLst>
          </a:prstGeom>
          <a:blipFill>
            <a:blip r:embed="rId4"/>
          </a:blipFill>
          <a:ln w="12700">
            <a:miter lim="400000"/>
          </a:ln>
        </p:spPr>
        <p:txBody>
          <a:bodyPr lIns="71437" tIns="71437" rIns="71437" bIns="71437" anchor="ctr"/>
          <a:lstStyle/>
          <a:p>
            <a:pPr algn="ctr" defTabSz="821531">
              <a:spcBef>
                <a:spcPts val="0"/>
              </a:spcBef>
              <a:defRPr sz="3600">
                <a:latin typeface="Calibri"/>
                <a:ea typeface="Calibri"/>
                <a:cs typeface="Calibri"/>
                <a:sym typeface="Calibri"/>
              </a:defRPr>
            </a:pPr>
          </a:p>
        </p:txBody>
      </p:sp>
      <p:sp>
        <p:nvSpPr>
          <p:cNvPr id="423" name="Rounded Rectangle"/>
          <p:cNvSpPr/>
          <p:nvPr/>
        </p:nvSpPr>
        <p:spPr>
          <a:xfrm>
            <a:off x="6680483" y="3474051"/>
            <a:ext cx="3246909" cy="1083380"/>
          </a:xfrm>
          <a:prstGeom prst="roundRect">
            <a:avLst>
              <a:gd name="adj" fmla="val 17969"/>
            </a:avLst>
          </a:prstGeom>
          <a:blipFill>
            <a:blip r:embed="rId5"/>
          </a:blipFill>
          <a:ln w="12700">
            <a:miter lim="400000"/>
          </a:ln>
        </p:spPr>
        <p:txBody>
          <a:bodyPr lIns="71437" tIns="71437" rIns="71437" bIns="71437" anchor="ctr"/>
          <a:lstStyle/>
          <a:p>
            <a:pPr algn="ctr" defTabSz="821531">
              <a:spcBef>
                <a:spcPts val="0"/>
              </a:spcBef>
              <a:defRPr sz="3600">
                <a:latin typeface="Calibri"/>
                <a:ea typeface="Calibri"/>
                <a:cs typeface="Calibri"/>
                <a:sym typeface="Calibri"/>
              </a:defRPr>
            </a:pPr>
          </a:p>
        </p:txBody>
      </p:sp>
      <p:sp>
        <p:nvSpPr>
          <p:cNvPr id="424" name="Rounded Rectangle"/>
          <p:cNvSpPr/>
          <p:nvPr/>
        </p:nvSpPr>
        <p:spPr>
          <a:xfrm>
            <a:off x="6680483" y="8923801"/>
            <a:ext cx="3246909" cy="1083381"/>
          </a:xfrm>
          <a:prstGeom prst="roundRect">
            <a:avLst>
              <a:gd name="adj" fmla="val 17969"/>
            </a:avLst>
          </a:prstGeom>
          <a:blipFill>
            <a:blip r:embed="rId6"/>
          </a:blipFill>
          <a:ln w="12700">
            <a:miter lim="400000"/>
          </a:ln>
        </p:spPr>
        <p:txBody>
          <a:bodyPr lIns="71437" tIns="71437" rIns="71437" bIns="71437" anchor="ctr"/>
          <a:lstStyle/>
          <a:p>
            <a:pPr algn="ctr" defTabSz="821531">
              <a:spcBef>
                <a:spcPts val="0"/>
              </a:spcBef>
              <a:defRPr sz="3600">
                <a:latin typeface="Calibri"/>
                <a:ea typeface="Calibri"/>
                <a:cs typeface="Calibri"/>
                <a:sym typeface="Calibri"/>
              </a:defRPr>
            </a:pPr>
          </a:p>
        </p:txBody>
      </p:sp>
      <p:sp>
        <p:nvSpPr>
          <p:cNvPr id="425" name="Rounded Rectangle"/>
          <p:cNvSpPr/>
          <p:nvPr/>
        </p:nvSpPr>
        <p:spPr>
          <a:xfrm>
            <a:off x="6680483" y="10234345"/>
            <a:ext cx="3246909" cy="1083380"/>
          </a:xfrm>
          <a:prstGeom prst="roundRect">
            <a:avLst>
              <a:gd name="adj" fmla="val 17969"/>
            </a:avLst>
          </a:prstGeom>
          <a:blipFill>
            <a:blip r:embed="rId7"/>
          </a:blipFill>
          <a:ln w="12700">
            <a:miter lim="400000"/>
          </a:ln>
        </p:spPr>
        <p:txBody>
          <a:bodyPr lIns="71437" tIns="71437" rIns="71437" bIns="71437" anchor="ctr"/>
          <a:lstStyle/>
          <a:p>
            <a:pPr algn="ctr" defTabSz="821531">
              <a:spcBef>
                <a:spcPts val="0"/>
              </a:spcBef>
              <a:defRPr sz="3600">
                <a:latin typeface="Calibri"/>
                <a:ea typeface="Calibri"/>
                <a:cs typeface="Calibri"/>
                <a:sym typeface="Calibri"/>
              </a:defRPr>
            </a:pPr>
          </a:p>
        </p:txBody>
      </p:sp>
      <p:sp>
        <p:nvSpPr>
          <p:cNvPr id="426" name="Library &amp; Info. Science"/>
          <p:cNvSpPr txBox="1"/>
          <p:nvPr/>
        </p:nvSpPr>
        <p:spPr>
          <a:xfrm>
            <a:off x="553158" y="6855542"/>
            <a:ext cx="5100023" cy="1780684"/>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a:latin typeface="Calibri"/>
                <a:ea typeface="Calibri"/>
                <a:cs typeface="Calibri"/>
                <a:sym typeface="Calibri"/>
              </a:defRPr>
            </a:lvl1pPr>
          </a:lstStyle>
          <a:p>
            <a:pPr/>
            <a:r>
              <a:t>Library &amp; Info. Science</a:t>
            </a:r>
          </a:p>
        </p:txBody>
      </p:sp>
      <p:sp>
        <p:nvSpPr>
          <p:cNvPr id="427" name="KM"/>
          <p:cNvSpPr txBox="1"/>
          <p:nvPr/>
        </p:nvSpPr>
        <p:spPr>
          <a:xfrm>
            <a:off x="19436915" y="6778707"/>
            <a:ext cx="3851915" cy="141124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a:latin typeface="Calibri"/>
                <a:ea typeface="Calibri"/>
                <a:cs typeface="Calibri"/>
                <a:sym typeface="Calibri"/>
              </a:defRPr>
            </a:lvl1pPr>
          </a:lstStyle>
          <a:p>
            <a:pPr/>
            <a:r>
              <a:t>KM </a:t>
            </a:r>
          </a:p>
        </p:txBody>
      </p:sp>
      <p:sp>
        <p:nvSpPr>
          <p:cNvPr id="428" name="LIS &amp; KM Processes"/>
          <p:cNvSpPr txBox="1"/>
          <p:nvPr/>
        </p:nvSpPr>
        <p:spPr>
          <a:xfrm>
            <a:off x="3785811" y="763117"/>
            <a:ext cx="17840467" cy="1780684"/>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10000">
                <a:solidFill>
                  <a:srgbClr val="FFFB00"/>
                </a:solidFill>
                <a:latin typeface="Marker Felt"/>
                <a:ea typeface="Marker Felt"/>
                <a:cs typeface="Marker Felt"/>
                <a:sym typeface="Marker Felt"/>
              </a:defRPr>
            </a:lvl1pPr>
          </a:lstStyle>
          <a:p>
            <a:pPr/>
            <a:r>
              <a:t>LIS &amp; KM Processes</a:t>
            </a:r>
          </a:p>
        </p:txBody>
      </p:sp>
      <p:pic>
        <p:nvPicPr>
          <p:cNvPr id="429" name="image.png" descr="image.png"/>
          <p:cNvPicPr>
            <a:picLocks noChangeAspect="1"/>
          </p:cNvPicPr>
          <p:nvPr/>
        </p:nvPicPr>
        <p:blipFill>
          <a:blip r:embed="rId8">
            <a:extLst/>
          </a:blip>
          <a:stretch>
            <a:fillRect/>
          </a:stretch>
        </p:blipFill>
        <p:spPr>
          <a:xfrm>
            <a:off x="13973175" y="4983633"/>
            <a:ext cx="5610225" cy="5524501"/>
          </a:xfrm>
          <a:prstGeom prst="rect">
            <a:avLst/>
          </a:prstGeom>
          <a:ln w="88900">
            <a:miter lim="400000"/>
          </a:ln>
        </p:spPr>
      </p:pic>
      <p:sp>
        <p:nvSpPr>
          <p:cNvPr id="430" name="Selection"/>
          <p:cNvSpPr txBox="1"/>
          <p:nvPr/>
        </p:nvSpPr>
        <p:spPr>
          <a:xfrm>
            <a:off x="6935330" y="3732161"/>
            <a:ext cx="2123010" cy="600770"/>
          </a:xfrm>
          <a:prstGeom prst="rect">
            <a:avLst/>
          </a:prstGeom>
          <a:ln w="12700">
            <a:miter lim="400000"/>
          </a:ln>
          <a:extLst>
            <a:ext uri="{C572A759-6A51-4108-AA02-DFA0A04FC94B}">
              <ma14:wrappingTextBoxFlag xmlns:ma14="http://schemas.microsoft.com/office/mac/drawingml/2011/main" val="1"/>
            </a:ext>
          </a:extLst>
        </p:spPr>
        <p:txBody>
          <a:bodyPr wrap="none" lIns="71437" tIns="71437" rIns="71437" bIns="71437" anchor="ctr">
            <a:spAutoFit/>
          </a:bodyPr>
          <a:lstStyle/>
          <a:p>
            <a:pPr lvl="1" indent="228600" defTabSz="821531">
              <a:spcBef>
                <a:spcPts val="3300"/>
              </a:spcBef>
              <a:defRPr b="1" sz="3600">
                <a:latin typeface="Calibri"/>
                <a:ea typeface="Calibri"/>
                <a:cs typeface="Calibri"/>
                <a:sym typeface="Calibri"/>
              </a:defRPr>
            </a:pPr>
            <a:r>
              <a:t>Selection</a:t>
            </a:r>
          </a:p>
        </p:txBody>
      </p:sp>
      <p:sp>
        <p:nvSpPr>
          <p:cNvPr id="431" name="Acquisition"/>
          <p:cNvSpPr txBox="1"/>
          <p:nvPr/>
        </p:nvSpPr>
        <p:spPr>
          <a:xfrm>
            <a:off x="6815901" y="5008043"/>
            <a:ext cx="2508995" cy="600771"/>
          </a:xfrm>
          <a:prstGeom prst="rect">
            <a:avLst/>
          </a:prstGeom>
          <a:ln w="12700">
            <a:miter lim="400000"/>
          </a:ln>
          <a:extLst>
            <a:ext uri="{C572A759-6A51-4108-AA02-DFA0A04FC94B}">
              <ma14:wrappingTextBoxFlag xmlns:ma14="http://schemas.microsoft.com/office/mac/drawingml/2011/main" val="1"/>
            </a:ext>
          </a:extLst>
        </p:spPr>
        <p:txBody>
          <a:bodyPr wrap="none" lIns="71437" tIns="71437" rIns="71437" bIns="71437" anchor="ctr">
            <a:spAutoFit/>
          </a:bodyPr>
          <a:lstStyle/>
          <a:p>
            <a:pPr lvl="1" indent="228600" defTabSz="821531">
              <a:spcBef>
                <a:spcPts val="3300"/>
              </a:spcBef>
              <a:defRPr b="1" sz="3600">
                <a:latin typeface="Calibri"/>
                <a:ea typeface="Calibri"/>
                <a:cs typeface="Calibri"/>
                <a:sym typeface="Calibri"/>
              </a:defRPr>
            </a:pPr>
            <a:r>
              <a:t>Acquisition</a:t>
            </a:r>
          </a:p>
        </p:txBody>
      </p:sp>
      <p:sp>
        <p:nvSpPr>
          <p:cNvPr id="432" name="Organisation"/>
          <p:cNvSpPr txBox="1"/>
          <p:nvPr/>
        </p:nvSpPr>
        <p:spPr>
          <a:xfrm>
            <a:off x="6584126" y="6457034"/>
            <a:ext cx="2805460" cy="600771"/>
          </a:xfrm>
          <a:prstGeom prst="rect">
            <a:avLst/>
          </a:prstGeom>
          <a:ln w="12700">
            <a:miter lim="400000"/>
          </a:ln>
          <a:extLst>
            <a:ext uri="{C572A759-6A51-4108-AA02-DFA0A04FC94B}">
              <ma14:wrappingTextBoxFlag xmlns:ma14="http://schemas.microsoft.com/office/mac/drawingml/2011/main" val="1"/>
            </a:ext>
          </a:extLst>
        </p:spPr>
        <p:txBody>
          <a:bodyPr wrap="none" lIns="71437" tIns="71437" rIns="71437" bIns="71437" anchor="ctr">
            <a:spAutoFit/>
          </a:bodyPr>
          <a:lstStyle/>
          <a:p>
            <a:pPr lvl="1" indent="228600" defTabSz="821531">
              <a:spcBef>
                <a:spcPts val="3300"/>
              </a:spcBef>
              <a:defRPr b="1" sz="3600">
                <a:latin typeface="Calibri"/>
                <a:ea typeface="Calibri"/>
                <a:cs typeface="Calibri"/>
                <a:sym typeface="Calibri"/>
              </a:defRPr>
            </a:pPr>
            <a:r>
              <a:t>Organisation</a:t>
            </a:r>
          </a:p>
        </p:txBody>
      </p:sp>
      <p:sp>
        <p:nvSpPr>
          <p:cNvPr id="433" name="Processing"/>
          <p:cNvSpPr txBox="1"/>
          <p:nvPr/>
        </p:nvSpPr>
        <p:spPr>
          <a:xfrm>
            <a:off x="6805582" y="7931028"/>
            <a:ext cx="2390900" cy="600770"/>
          </a:xfrm>
          <a:prstGeom prst="rect">
            <a:avLst/>
          </a:prstGeom>
          <a:ln w="12700">
            <a:miter lim="400000"/>
          </a:ln>
          <a:extLst>
            <a:ext uri="{C572A759-6A51-4108-AA02-DFA0A04FC94B}">
              <ma14:wrappingTextBoxFlag xmlns:ma14="http://schemas.microsoft.com/office/mac/drawingml/2011/main" val="1"/>
            </a:ext>
          </a:extLst>
        </p:spPr>
        <p:txBody>
          <a:bodyPr wrap="none" lIns="71437" tIns="71437" rIns="71437" bIns="71437" anchor="ctr">
            <a:spAutoFit/>
          </a:bodyPr>
          <a:lstStyle/>
          <a:p>
            <a:pPr lvl="1" indent="228600" defTabSz="821531">
              <a:spcBef>
                <a:spcPts val="3300"/>
              </a:spcBef>
              <a:defRPr b="1" sz="3600">
                <a:latin typeface="Calibri"/>
                <a:ea typeface="Calibri"/>
                <a:cs typeface="Calibri"/>
                <a:sym typeface="Calibri"/>
              </a:defRPr>
            </a:pPr>
            <a:r>
              <a:t>Processing</a:t>
            </a:r>
          </a:p>
        </p:txBody>
      </p:sp>
      <p:sp>
        <p:nvSpPr>
          <p:cNvPr id="434" name="Storing"/>
          <p:cNvSpPr txBox="1"/>
          <p:nvPr/>
        </p:nvSpPr>
        <p:spPr>
          <a:xfrm>
            <a:off x="7157887" y="9232381"/>
            <a:ext cx="1737023" cy="600770"/>
          </a:xfrm>
          <a:prstGeom prst="rect">
            <a:avLst/>
          </a:prstGeom>
          <a:ln w="12700">
            <a:miter lim="400000"/>
          </a:ln>
          <a:extLst>
            <a:ext uri="{C572A759-6A51-4108-AA02-DFA0A04FC94B}">
              <ma14:wrappingTextBoxFlag xmlns:ma14="http://schemas.microsoft.com/office/mac/drawingml/2011/main" val="1"/>
            </a:ext>
          </a:extLst>
        </p:spPr>
        <p:txBody>
          <a:bodyPr wrap="none" lIns="71437" tIns="71437" rIns="71437" bIns="71437" anchor="ctr">
            <a:spAutoFit/>
          </a:bodyPr>
          <a:lstStyle/>
          <a:p>
            <a:pPr lvl="1" indent="228600" defTabSz="821531">
              <a:spcBef>
                <a:spcPts val="3300"/>
              </a:spcBef>
              <a:defRPr b="1" sz="3600">
                <a:latin typeface="Calibri"/>
                <a:ea typeface="Calibri"/>
                <a:cs typeface="Calibri"/>
                <a:sym typeface="Calibri"/>
              </a:defRPr>
            </a:pPr>
            <a:r>
              <a:t>Storing</a:t>
            </a:r>
          </a:p>
        </p:txBody>
      </p:sp>
      <p:sp>
        <p:nvSpPr>
          <p:cNvPr id="435" name="Retrieving"/>
          <p:cNvSpPr txBox="1"/>
          <p:nvPr/>
        </p:nvSpPr>
        <p:spPr>
          <a:xfrm>
            <a:off x="6960363" y="10475649"/>
            <a:ext cx="2313881" cy="600771"/>
          </a:xfrm>
          <a:prstGeom prst="rect">
            <a:avLst/>
          </a:prstGeom>
          <a:ln w="12700">
            <a:miter lim="400000"/>
          </a:ln>
          <a:extLst>
            <a:ext uri="{C572A759-6A51-4108-AA02-DFA0A04FC94B}">
              <ma14:wrappingTextBoxFlag xmlns:ma14="http://schemas.microsoft.com/office/mac/drawingml/2011/main" val="1"/>
            </a:ext>
          </a:extLst>
        </p:spPr>
        <p:txBody>
          <a:bodyPr wrap="none" lIns="71437" tIns="71437" rIns="71437" bIns="71437" anchor="ctr">
            <a:spAutoFit/>
          </a:bodyPr>
          <a:lstStyle/>
          <a:p>
            <a:pPr lvl="1" indent="228600" defTabSz="821531">
              <a:spcBef>
                <a:spcPts val="3300"/>
              </a:spcBef>
              <a:defRPr b="1" sz="3600">
                <a:latin typeface="Calibri"/>
                <a:ea typeface="Calibri"/>
                <a:cs typeface="Calibri"/>
                <a:sym typeface="Calibri"/>
              </a:defRPr>
            </a:pPr>
            <a:r>
              <a:t>Retrieving</a:t>
            </a:r>
          </a:p>
        </p:txBody>
      </p:sp>
      <p:sp>
        <p:nvSpPr>
          <p:cNvPr id="436" name="Rounded Rectangle"/>
          <p:cNvSpPr/>
          <p:nvPr/>
        </p:nvSpPr>
        <p:spPr>
          <a:xfrm>
            <a:off x="6680483" y="11524395"/>
            <a:ext cx="3246909" cy="1083381"/>
          </a:xfrm>
          <a:prstGeom prst="roundRect">
            <a:avLst>
              <a:gd name="adj" fmla="val 17969"/>
            </a:avLst>
          </a:prstGeom>
          <a:blipFill>
            <a:blip r:embed="rId9"/>
          </a:blipFill>
          <a:ln w="12700">
            <a:miter lim="400000"/>
          </a:ln>
        </p:spPr>
        <p:txBody>
          <a:bodyPr lIns="71437" tIns="71437" rIns="71437" bIns="71437" anchor="ctr"/>
          <a:lstStyle/>
          <a:p>
            <a:pPr algn="ctr" defTabSz="821531">
              <a:spcBef>
                <a:spcPts val="0"/>
              </a:spcBef>
              <a:defRPr sz="3600">
                <a:latin typeface="Calibri"/>
                <a:ea typeface="Calibri"/>
                <a:cs typeface="Calibri"/>
                <a:sym typeface="Calibri"/>
              </a:defRPr>
            </a:pPr>
          </a:p>
        </p:txBody>
      </p:sp>
      <p:sp>
        <p:nvSpPr>
          <p:cNvPr id="437" name="Dissemination"/>
          <p:cNvSpPr txBox="1"/>
          <p:nvPr/>
        </p:nvSpPr>
        <p:spPr>
          <a:xfrm>
            <a:off x="6601191" y="11721043"/>
            <a:ext cx="3089425" cy="600771"/>
          </a:xfrm>
          <a:prstGeom prst="rect">
            <a:avLst/>
          </a:prstGeom>
          <a:ln w="12700">
            <a:miter lim="400000"/>
          </a:ln>
          <a:extLst>
            <a:ext uri="{C572A759-6A51-4108-AA02-DFA0A04FC94B}">
              <ma14:wrappingTextBoxFlag xmlns:ma14="http://schemas.microsoft.com/office/mac/drawingml/2011/main" val="1"/>
            </a:ext>
          </a:extLst>
        </p:spPr>
        <p:txBody>
          <a:bodyPr wrap="none" lIns="71437" tIns="71437" rIns="71437" bIns="71437" anchor="ctr">
            <a:spAutoFit/>
          </a:bodyPr>
          <a:lstStyle/>
          <a:p>
            <a:pPr lvl="1" indent="228600" defTabSz="821531">
              <a:spcBef>
                <a:spcPts val="3300"/>
              </a:spcBef>
              <a:defRPr b="1" sz="3600">
                <a:latin typeface="Calibri"/>
                <a:ea typeface="Calibri"/>
                <a:cs typeface="Calibri"/>
                <a:sym typeface="Calibri"/>
              </a:defRPr>
            </a:pPr>
            <a:r>
              <a:t>Dissemination</a:t>
            </a:r>
          </a:p>
        </p:txBody>
      </p:sp>
      <p:sp>
        <p:nvSpPr>
          <p:cNvPr id="438" name="Line"/>
          <p:cNvSpPr/>
          <p:nvPr/>
        </p:nvSpPr>
        <p:spPr>
          <a:xfrm flipV="1">
            <a:off x="12291767" y="3455159"/>
            <a:ext cx="1" cy="9171508"/>
          </a:xfrm>
          <a:prstGeom prst="line">
            <a:avLst/>
          </a:prstGeom>
          <a:ln w="88900">
            <a:solidFill>
              <a:srgbClr val="FFFFFF"/>
            </a:solidFill>
            <a:miter lim="400000"/>
          </a:ln>
        </p:spPr>
        <p:txBody>
          <a:bodyPr lIns="71437" tIns="71437" rIns="71437" bIns="71437" anchor="ctr"/>
          <a:lstStyle/>
          <a:p>
            <a:pPr algn="ctr" defTabSz="821531">
              <a:spcBef>
                <a:spcPts val="0"/>
              </a:spcBef>
              <a:defRPr sz="3600">
                <a:latin typeface="Helvetica Light"/>
                <a:ea typeface="Helvetica Light"/>
                <a:cs typeface="Helvetica Light"/>
                <a:sym typeface="Helvetica Light"/>
              </a:defRPr>
            </a:pP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0" name="Library &amp; Info. Science"/>
          <p:cNvSpPr txBox="1"/>
          <p:nvPr/>
        </p:nvSpPr>
        <p:spPr>
          <a:xfrm>
            <a:off x="4623678" y="2891137"/>
            <a:ext cx="7537124" cy="2534855"/>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6000">
                <a:latin typeface="Calibri"/>
                <a:ea typeface="Calibri"/>
                <a:cs typeface="Calibri"/>
                <a:sym typeface="Calibri"/>
              </a:defRPr>
            </a:lvl1pPr>
          </a:lstStyle>
          <a:p>
            <a:pPr/>
            <a:r>
              <a:t>Library &amp; Info. Science</a:t>
            </a:r>
          </a:p>
        </p:txBody>
      </p:sp>
      <p:sp>
        <p:nvSpPr>
          <p:cNvPr id="441" name="KM"/>
          <p:cNvSpPr txBox="1"/>
          <p:nvPr/>
        </p:nvSpPr>
        <p:spPr>
          <a:xfrm>
            <a:off x="14300759" y="3446972"/>
            <a:ext cx="4572001" cy="1423184"/>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6000">
                <a:latin typeface="Calibri"/>
                <a:ea typeface="Calibri"/>
                <a:cs typeface="Calibri"/>
                <a:sym typeface="Calibri"/>
              </a:defRPr>
            </a:lvl1pPr>
          </a:lstStyle>
          <a:p>
            <a:pPr/>
            <a:r>
              <a:t>KM </a:t>
            </a:r>
          </a:p>
        </p:txBody>
      </p:sp>
      <p:sp>
        <p:nvSpPr>
          <p:cNvPr id="442" name="Managing Explicit Knowledge"/>
          <p:cNvSpPr txBox="1"/>
          <p:nvPr/>
        </p:nvSpPr>
        <p:spPr>
          <a:xfrm>
            <a:off x="5902233" y="7429796"/>
            <a:ext cx="4572001" cy="2756000"/>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spAutoFit/>
          </a:bodyPr>
          <a:lstStyle>
            <a:lvl1pPr algn="ctr" defTabSz="821531">
              <a:spcBef>
                <a:spcPts val="0"/>
              </a:spcBef>
              <a:defRPr sz="6000">
                <a:latin typeface="Calibri"/>
                <a:ea typeface="Calibri"/>
                <a:cs typeface="Calibri"/>
                <a:sym typeface="Calibri"/>
              </a:defRPr>
            </a:lvl1pPr>
          </a:lstStyle>
          <a:p>
            <a:pPr/>
            <a:r>
              <a:t>Managing Explicit Knowledge </a:t>
            </a:r>
          </a:p>
        </p:txBody>
      </p:sp>
      <p:sp>
        <p:nvSpPr>
          <p:cNvPr id="443" name="Managing Explicit &amp; Tacit Knowledge"/>
          <p:cNvSpPr txBox="1"/>
          <p:nvPr/>
        </p:nvSpPr>
        <p:spPr>
          <a:xfrm>
            <a:off x="14139581" y="7429796"/>
            <a:ext cx="5286421" cy="2756000"/>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spAutoFit/>
          </a:bodyPr>
          <a:lstStyle>
            <a:lvl1pPr algn="ctr" defTabSz="821531">
              <a:spcBef>
                <a:spcPts val="0"/>
              </a:spcBef>
              <a:defRPr sz="6000">
                <a:latin typeface="Calibri"/>
                <a:ea typeface="Calibri"/>
                <a:cs typeface="Calibri"/>
                <a:sym typeface="Calibri"/>
              </a:defRPr>
            </a:lvl1pPr>
          </a:lstStyle>
          <a:p>
            <a:pPr/>
            <a:r>
              <a:t>Managing Explicit &amp; Tacit Knowledge </a:t>
            </a:r>
          </a:p>
        </p:txBody>
      </p:sp>
      <p:sp>
        <p:nvSpPr>
          <p:cNvPr id="444" name="The Difference Between LIS &amp; KM"/>
          <p:cNvSpPr txBox="1"/>
          <p:nvPr/>
        </p:nvSpPr>
        <p:spPr>
          <a:xfrm>
            <a:off x="3371352" y="1225436"/>
            <a:ext cx="19459806" cy="1765528"/>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10000">
                <a:solidFill>
                  <a:srgbClr val="FFFB00"/>
                </a:solidFill>
                <a:latin typeface="Marker Felt"/>
                <a:ea typeface="Marker Felt"/>
                <a:cs typeface="Marker Felt"/>
                <a:sym typeface="Marker Felt"/>
              </a:defRPr>
            </a:lvl1pPr>
          </a:lstStyle>
          <a:p>
            <a:pPr/>
            <a:r>
              <a:t>The Difference Between LIS &amp; KM</a:t>
            </a:r>
          </a:p>
        </p:txBody>
      </p:sp>
      <p:pic>
        <p:nvPicPr>
          <p:cNvPr id="445" name="Line Line" descr="Line Line"/>
          <p:cNvPicPr>
            <a:picLocks noChangeAspect="0"/>
          </p:cNvPicPr>
          <p:nvPr/>
        </p:nvPicPr>
        <p:blipFill>
          <a:blip r:embed="rId2">
            <a:extLst/>
          </a:blip>
          <a:stretch>
            <a:fillRect/>
          </a:stretch>
        </p:blipFill>
        <p:spPr>
          <a:xfrm rot="5400000">
            <a:off x="7253565" y="5773791"/>
            <a:ext cx="1869282" cy="827750"/>
          </a:xfrm>
          <a:prstGeom prst="rect">
            <a:avLst/>
          </a:prstGeom>
        </p:spPr>
      </p:pic>
      <p:pic>
        <p:nvPicPr>
          <p:cNvPr id="447" name="Line Line" descr="Line Line"/>
          <p:cNvPicPr>
            <a:picLocks noChangeAspect="0"/>
          </p:cNvPicPr>
          <p:nvPr/>
        </p:nvPicPr>
        <p:blipFill>
          <a:blip r:embed="rId2">
            <a:extLst/>
          </a:blip>
          <a:stretch>
            <a:fillRect/>
          </a:stretch>
        </p:blipFill>
        <p:spPr>
          <a:xfrm rot="5400000">
            <a:off x="15652091" y="5797568"/>
            <a:ext cx="1869283" cy="827750"/>
          </a:xfrm>
          <a:prstGeom prst="rect">
            <a:avLst/>
          </a:prstGeom>
        </p:spPr>
      </p:pic>
      <p:sp>
        <p:nvSpPr>
          <p:cNvPr id="449" name="Library Centric"/>
          <p:cNvSpPr txBox="1"/>
          <p:nvPr/>
        </p:nvSpPr>
        <p:spPr>
          <a:xfrm>
            <a:off x="6106240" y="10794834"/>
            <a:ext cx="4572001" cy="1828901"/>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spAutoFit/>
          </a:bodyPr>
          <a:lstStyle>
            <a:lvl1pPr algn="ctr" defTabSz="821531">
              <a:spcBef>
                <a:spcPts val="0"/>
              </a:spcBef>
              <a:defRPr sz="6000">
                <a:latin typeface="Calibri"/>
                <a:ea typeface="Calibri"/>
                <a:cs typeface="Calibri"/>
                <a:sym typeface="Calibri"/>
              </a:defRPr>
            </a:lvl1pPr>
          </a:lstStyle>
          <a:p>
            <a:pPr/>
            <a:r>
              <a:t>Library Centric </a:t>
            </a:r>
          </a:p>
        </p:txBody>
      </p:sp>
      <p:sp>
        <p:nvSpPr>
          <p:cNvPr id="450" name="Organisation Centric"/>
          <p:cNvSpPr txBox="1"/>
          <p:nvPr/>
        </p:nvSpPr>
        <p:spPr>
          <a:xfrm>
            <a:off x="14496791" y="10794834"/>
            <a:ext cx="4572001" cy="1828901"/>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spAutoFit/>
          </a:bodyPr>
          <a:lstStyle>
            <a:lvl1pPr algn="ctr" defTabSz="821531">
              <a:spcBef>
                <a:spcPts val="0"/>
              </a:spcBef>
              <a:defRPr sz="6000">
                <a:latin typeface="Calibri"/>
                <a:ea typeface="Calibri"/>
                <a:cs typeface="Calibri"/>
                <a:sym typeface="Calibri"/>
              </a:defRPr>
            </a:lvl1pPr>
          </a:lstStyle>
          <a:p>
            <a:pPr/>
            <a:r>
              <a:t>Organisation Centric </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1" name="We Are Going To Have A Conversation…"/>
          <p:cNvSpPr txBox="1"/>
          <p:nvPr>
            <p:ph type="title"/>
          </p:nvPr>
        </p:nvSpPr>
        <p:spPr>
          <a:xfrm>
            <a:off x="1698714" y="1137486"/>
            <a:ext cx="20986572" cy="1941428"/>
          </a:xfrm>
          <a:prstGeom prst="rect">
            <a:avLst/>
          </a:prstGeom>
        </p:spPr>
        <p:txBody>
          <a:bodyPr/>
          <a:lstStyle>
            <a:lvl1pPr>
              <a:defRPr b="1" sz="8400">
                <a:latin typeface="Marker Felt"/>
                <a:ea typeface="Marker Felt"/>
                <a:cs typeface="Marker Felt"/>
                <a:sym typeface="Marker Felt"/>
              </a:defRPr>
            </a:lvl1pPr>
          </a:lstStyle>
          <a:p>
            <a:pPr/>
            <a:r>
              <a:t>We Are Going To Have A Conversation…</a:t>
            </a:r>
          </a:p>
        </p:txBody>
      </p:sp>
      <p:sp>
        <p:nvSpPr>
          <p:cNvPr id="192" name="The new wealth &amp; competitive advantage"/>
          <p:cNvSpPr txBox="1"/>
          <p:nvPr/>
        </p:nvSpPr>
        <p:spPr>
          <a:xfrm>
            <a:off x="5628649" y="3335566"/>
            <a:ext cx="14384518" cy="1873375"/>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defTabSz="821531">
              <a:spcBef>
                <a:spcPts val="0"/>
              </a:spcBef>
              <a:defRPr b="1" sz="6000">
                <a:latin typeface="Calibri"/>
                <a:ea typeface="Calibri"/>
                <a:cs typeface="Calibri"/>
                <a:sym typeface="Calibri"/>
              </a:defRPr>
            </a:lvl1pPr>
          </a:lstStyle>
          <a:p>
            <a:pPr/>
            <a:r>
              <a:t>The new wealth &amp; competitive advantage</a:t>
            </a:r>
          </a:p>
        </p:txBody>
      </p:sp>
      <p:sp>
        <p:nvSpPr>
          <p:cNvPr id="193" name="Knowledge? Knowledge Economy"/>
          <p:cNvSpPr txBox="1"/>
          <p:nvPr/>
        </p:nvSpPr>
        <p:spPr>
          <a:xfrm>
            <a:off x="5628649" y="4828646"/>
            <a:ext cx="14384518" cy="1873375"/>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defTabSz="821531">
              <a:spcBef>
                <a:spcPts val="0"/>
              </a:spcBef>
              <a:defRPr b="1" sz="6000">
                <a:latin typeface="Calibri"/>
                <a:ea typeface="Calibri"/>
                <a:cs typeface="Calibri"/>
                <a:sym typeface="Calibri"/>
              </a:defRPr>
            </a:lvl1pPr>
          </a:lstStyle>
          <a:p>
            <a:pPr/>
            <a:r>
              <a:t>Knowledge? Knowledge Economy</a:t>
            </a:r>
          </a:p>
        </p:txBody>
      </p:sp>
      <p:sp>
        <p:nvSpPr>
          <p:cNvPr id="194" name="Knowledge Management?"/>
          <p:cNvSpPr txBox="1"/>
          <p:nvPr/>
        </p:nvSpPr>
        <p:spPr>
          <a:xfrm>
            <a:off x="5628649" y="6394206"/>
            <a:ext cx="14384518" cy="1873375"/>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defTabSz="821531">
              <a:spcBef>
                <a:spcPts val="0"/>
              </a:spcBef>
              <a:defRPr b="1" sz="6000">
                <a:latin typeface="Calibri"/>
                <a:ea typeface="Calibri"/>
                <a:cs typeface="Calibri"/>
                <a:sym typeface="Calibri"/>
              </a:defRPr>
            </a:lvl1pPr>
          </a:lstStyle>
          <a:p>
            <a:pPr/>
            <a:r>
              <a:t>Knowledge Management?</a:t>
            </a:r>
          </a:p>
        </p:txBody>
      </p:sp>
      <p:sp>
        <p:nvSpPr>
          <p:cNvPr id="195" name="Our Critical Roles"/>
          <p:cNvSpPr txBox="1"/>
          <p:nvPr/>
        </p:nvSpPr>
        <p:spPr>
          <a:xfrm>
            <a:off x="5628649" y="9719654"/>
            <a:ext cx="14384518" cy="1873375"/>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defTabSz="821531">
              <a:spcBef>
                <a:spcPts val="0"/>
              </a:spcBef>
              <a:defRPr b="1" sz="6000">
                <a:latin typeface="Calibri"/>
                <a:ea typeface="Calibri"/>
                <a:cs typeface="Calibri"/>
                <a:sym typeface="Calibri"/>
              </a:defRPr>
            </a:lvl1pPr>
          </a:lstStyle>
          <a:p>
            <a:pPr/>
            <a:r>
              <a:t>Our Critical Roles </a:t>
            </a:r>
          </a:p>
        </p:txBody>
      </p:sp>
      <p:sp>
        <p:nvSpPr>
          <p:cNvPr id="196" name="Differences Between KM &amp; LIS"/>
          <p:cNvSpPr txBox="1"/>
          <p:nvPr/>
        </p:nvSpPr>
        <p:spPr>
          <a:xfrm>
            <a:off x="5628649" y="8107896"/>
            <a:ext cx="14384518" cy="1873375"/>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defTabSz="821531">
              <a:spcBef>
                <a:spcPts val="0"/>
              </a:spcBef>
              <a:defRPr b="1" sz="6000">
                <a:latin typeface="Calibri"/>
                <a:ea typeface="Calibri"/>
                <a:cs typeface="Calibri"/>
                <a:sym typeface="Calibri"/>
              </a:defRPr>
            </a:lvl1pPr>
          </a:lstStyle>
          <a:p>
            <a:pPr/>
            <a:r>
              <a:t>Differences Between KM &amp; LIS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9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9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19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19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5" fill="hold">
                                  <p:stCondLst>
                                    <p:cond delay="0"/>
                                  </p:stCondLst>
                                  <p:iterate type="el" backwards="0">
                                    <p:tmAbs val="0"/>
                                  </p:iterate>
                                  <p:childTnLst>
                                    <p:set>
                                      <p:cBhvr>
                                        <p:cTn id="22" fill="hold"/>
                                        <p:tgtEl>
                                          <p:spTgt spid="19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5" grpId="5"/>
      <p:bldP build="whole" bldLvl="1" animBg="1" rev="0" advAuto="0" spid="196" grpId="4"/>
      <p:bldP build="whole" bldLvl="1" animBg="1" rev="0" advAuto="0" spid="193" grpId="2"/>
      <p:bldP build="whole" bldLvl="1" animBg="1" rev="0" advAuto="0" spid="194" grpId="3"/>
      <p:bldP build="whole" bldLvl="1" animBg="1" rev="0" advAuto="0" spid="192" grpId="1"/>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2" name="Knowledge-Based Organisation (KBO)"/>
          <p:cNvSpPr txBox="1"/>
          <p:nvPr>
            <p:ph type="title"/>
          </p:nvPr>
        </p:nvSpPr>
        <p:spPr>
          <a:xfrm>
            <a:off x="1828772" y="4016653"/>
            <a:ext cx="20726456" cy="2328005"/>
          </a:xfrm>
          <a:prstGeom prst="rect">
            <a:avLst/>
          </a:prstGeom>
        </p:spPr>
        <p:txBody>
          <a:bodyPr lIns="91439" tIns="91439" rIns="91439" bIns="91439"/>
          <a:lstStyle>
            <a:lvl1pPr defTabSz="1828800">
              <a:defRPr b="1" sz="7800">
                <a:solidFill>
                  <a:srgbClr val="FFFF00"/>
                </a:solidFill>
                <a:effectLst>
                  <a:outerShdw sx="100000" sy="100000" kx="0" ky="0" algn="b" rotWithShape="0" blurRad="12700" dist="25400" dir="2700000">
                    <a:srgbClr val="000000"/>
                  </a:outerShdw>
                </a:effectLst>
                <a:latin typeface="Marker Felt"/>
                <a:ea typeface="Marker Felt"/>
                <a:cs typeface="Marker Felt"/>
                <a:sym typeface="Marker Felt"/>
              </a:defRPr>
            </a:lvl1pPr>
          </a:lstStyle>
          <a:p>
            <a:pPr/>
            <a:r>
              <a:t>Knowledge-Based Organisation (KBO)</a:t>
            </a:r>
          </a:p>
        </p:txBody>
      </p:sp>
      <p:sp>
        <p:nvSpPr>
          <p:cNvPr id="453" name="Knowledge Workers"/>
          <p:cNvSpPr txBox="1"/>
          <p:nvPr/>
        </p:nvSpPr>
        <p:spPr>
          <a:xfrm>
            <a:off x="3678470" y="6483201"/>
            <a:ext cx="16459201" cy="1409701"/>
          </a:xfrm>
          <a:prstGeom prst="rect">
            <a:avLst/>
          </a:prstGeom>
          <a:ln w="12700">
            <a:miter lim="400000"/>
          </a:ln>
          <a:extLst>
            <a:ext uri="{C572A759-6A51-4108-AA02-DFA0A04FC94B}">
              <ma14:wrappingTextBoxFlag xmlns:ma14="http://schemas.microsoft.com/office/mac/drawingml/2011/main" val="1"/>
            </a:ext>
          </a:extLst>
        </p:spPr>
        <p:txBody>
          <a:bodyPr tIns="91439" bIns="91439" anchor="ctr">
            <a:normAutofit fontScale="100000" lnSpcReduction="0"/>
          </a:bodyPr>
          <a:lstStyle>
            <a:lvl1pPr algn="ctr" defTabSz="1828800">
              <a:spcBef>
                <a:spcPts val="0"/>
              </a:spcBef>
              <a:defRPr b="1" sz="7800">
                <a:solidFill>
                  <a:srgbClr val="FFFF00"/>
                </a:solidFill>
                <a:effectLst>
                  <a:outerShdw sx="100000" sy="100000" kx="0" ky="0" algn="b" rotWithShape="0" blurRad="12700" dist="25400" dir="2700000">
                    <a:srgbClr val="000000"/>
                  </a:outerShdw>
                </a:effectLst>
                <a:latin typeface="Marker Felt"/>
                <a:ea typeface="Marker Felt"/>
                <a:cs typeface="Marker Felt"/>
                <a:sym typeface="Marker Felt"/>
              </a:defRPr>
            </a:lvl1pPr>
          </a:lstStyle>
          <a:p>
            <a:pPr/>
            <a:r>
              <a:t>Knowledge Workers</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5" name="Ghazali Mohamed Fadzil"/>
          <p:cNvSpPr txBox="1"/>
          <p:nvPr/>
        </p:nvSpPr>
        <p:spPr>
          <a:xfrm>
            <a:off x="9296400" y="12907260"/>
            <a:ext cx="5791200" cy="503940"/>
          </a:xfrm>
          <a:prstGeom prst="rect">
            <a:avLst/>
          </a:prstGeom>
          <a:ln w="12700">
            <a:miter lim="400000"/>
          </a:ln>
          <a:extLst>
            <a:ext uri="{C572A759-6A51-4108-AA02-DFA0A04FC94B}">
              <ma14:wrappingTextBoxFlag xmlns:ma14="http://schemas.microsoft.com/office/mac/drawingml/2011/main" val="1"/>
            </a:ext>
          </a:extLst>
        </p:spPr>
        <p:txBody>
          <a:bodyPr tIns="91439" bIns="91439" anchor="b">
            <a:spAutoFit/>
          </a:bodyPr>
          <a:lstStyle>
            <a:lvl1pPr algn="ctr" defTabSz="1828800">
              <a:spcBef>
                <a:spcPts val="0"/>
              </a:spcBef>
              <a:defRPr sz="2200">
                <a:effectLst>
                  <a:outerShdw sx="100000" sy="100000" kx="0" ky="0" algn="b" rotWithShape="0" blurRad="12700" dist="25400" dir="2700000">
                    <a:srgbClr val="000000"/>
                  </a:outerShdw>
                </a:effectLst>
                <a:latin typeface="Arial"/>
                <a:ea typeface="Arial"/>
                <a:cs typeface="Arial"/>
                <a:sym typeface="Arial"/>
              </a:defRPr>
            </a:lvl1pPr>
          </a:lstStyle>
          <a:p>
            <a:pPr/>
            <a:r>
              <a:t>Ghazali Mohamed Fadzil</a:t>
            </a:r>
          </a:p>
        </p:txBody>
      </p:sp>
      <p:sp>
        <p:nvSpPr>
          <p:cNvPr id="456" name="Now we know………"/>
          <p:cNvSpPr txBox="1"/>
          <p:nvPr>
            <p:ph type="body" sz="half" idx="1"/>
          </p:nvPr>
        </p:nvSpPr>
        <p:spPr>
          <a:xfrm>
            <a:off x="4979892" y="4067112"/>
            <a:ext cx="15929238" cy="7315615"/>
          </a:xfrm>
          <a:prstGeom prst="rect">
            <a:avLst/>
          </a:prstGeom>
        </p:spPr>
        <p:txBody>
          <a:bodyPr lIns="64293" tIns="64293" rIns="64293" bIns="64293"/>
          <a:lstStyle/>
          <a:p>
            <a:pPr lvl="1" marL="640705" indent="556269" defTabSz="1285875">
              <a:lnSpc>
                <a:spcPct val="90000"/>
              </a:lnSpc>
              <a:spcBef>
                <a:spcPts val="0"/>
              </a:spcBef>
              <a:buSzTx/>
              <a:buNone/>
              <a:tabLst>
                <a:tab pos="622300" algn="l"/>
              </a:tabLst>
              <a:defRPr b="1" sz="5600">
                <a:effectLst>
                  <a:outerShdw sx="100000" sy="100000" kx="0" ky="0" algn="b" rotWithShape="0" blurRad="12700" dist="25400" dir="2700000">
                    <a:srgbClr val="000000"/>
                  </a:outerShdw>
                </a:effectLst>
                <a:latin typeface="Calibri"/>
                <a:ea typeface="Calibri"/>
                <a:cs typeface="Calibri"/>
                <a:sym typeface="Calibri"/>
              </a:defRPr>
            </a:pPr>
            <a:r>
              <a:t>Now we know……</a:t>
            </a:r>
          </a:p>
          <a:p>
            <a:pPr lvl="1" marL="640705" indent="556269" defTabSz="1285875">
              <a:lnSpc>
                <a:spcPct val="90000"/>
              </a:lnSpc>
              <a:spcBef>
                <a:spcPts val="0"/>
              </a:spcBef>
              <a:buSzTx/>
              <a:buNone/>
              <a:tabLst>
                <a:tab pos="622300" algn="l"/>
              </a:tabLst>
              <a:defRPr b="1" sz="5600">
                <a:effectLst>
                  <a:outerShdw sx="100000" sy="100000" kx="0" ky="0" algn="b" rotWithShape="0" blurRad="12700" dist="25400" dir="2700000">
                    <a:srgbClr val="000000"/>
                  </a:outerShdw>
                </a:effectLst>
                <a:latin typeface="Calibri"/>
                <a:ea typeface="Calibri"/>
                <a:cs typeface="Calibri"/>
                <a:sym typeface="Calibri"/>
              </a:defRPr>
            </a:pPr>
          </a:p>
          <a:p>
            <a:pPr lvl="1" marL="640705" indent="556269" defTabSz="1285875">
              <a:lnSpc>
                <a:spcPct val="90000"/>
              </a:lnSpc>
              <a:spcBef>
                <a:spcPts val="0"/>
              </a:spcBef>
              <a:buSzTx/>
              <a:buNone/>
              <a:tabLst>
                <a:tab pos="622300" algn="l"/>
              </a:tabLst>
              <a:defRPr b="1" sz="5600">
                <a:effectLst>
                  <a:outerShdw sx="100000" sy="100000" kx="0" ky="0" algn="b" rotWithShape="0" blurRad="12700" dist="25400" dir="2700000">
                    <a:srgbClr val="000000"/>
                  </a:outerShdw>
                </a:effectLst>
                <a:latin typeface="Calibri"/>
                <a:ea typeface="Calibri"/>
                <a:cs typeface="Calibri"/>
                <a:sym typeface="Calibri"/>
              </a:defRPr>
            </a:pPr>
            <a:r>
              <a:t>It is the Knowledge Economy</a:t>
            </a:r>
          </a:p>
          <a:p>
            <a:pPr lvl="1" marL="640705" indent="556269" defTabSz="1285875">
              <a:lnSpc>
                <a:spcPct val="90000"/>
              </a:lnSpc>
              <a:spcBef>
                <a:spcPts val="0"/>
              </a:spcBef>
              <a:buSzTx/>
              <a:buNone/>
              <a:tabLst>
                <a:tab pos="622300" algn="l"/>
              </a:tabLst>
              <a:defRPr b="1" sz="5600">
                <a:effectLst>
                  <a:outerShdw sx="100000" sy="100000" kx="0" ky="0" algn="b" rotWithShape="0" blurRad="12700" dist="25400" dir="2700000">
                    <a:srgbClr val="000000"/>
                  </a:outerShdw>
                </a:effectLst>
                <a:latin typeface="Calibri"/>
                <a:ea typeface="Calibri"/>
                <a:cs typeface="Calibri"/>
                <a:sym typeface="Calibri"/>
              </a:defRPr>
            </a:pPr>
            <a:r>
              <a:t>It is the Knowledge-based Society</a:t>
            </a:r>
          </a:p>
          <a:p>
            <a:pPr lvl="1" marL="640705" indent="556269" defTabSz="1285875">
              <a:lnSpc>
                <a:spcPct val="90000"/>
              </a:lnSpc>
              <a:spcBef>
                <a:spcPts val="0"/>
              </a:spcBef>
              <a:buSzTx/>
              <a:buNone/>
              <a:tabLst>
                <a:tab pos="622300" algn="l"/>
              </a:tabLst>
              <a:defRPr b="1" sz="5600">
                <a:effectLst>
                  <a:outerShdw sx="100000" sy="100000" kx="0" ky="0" algn="b" rotWithShape="0" blurRad="12700" dist="25400" dir="2700000">
                    <a:srgbClr val="000000"/>
                  </a:outerShdw>
                </a:effectLst>
                <a:latin typeface="Calibri"/>
                <a:ea typeface="Calibri"/>
                <a:cs typeface="Calibri"/>
                <a:sym typeface="Calibri"/>
              </a:defRPr>
            </a:pPr>
            <a:r>
              <a:t>Our organisation is a KBO</a:t>
            </a:r>
          </a:p>
          <a:p>
            <a:pPr lvl="1" marL="640705" indent="556269" defTabSz="1285875">
              <a:lnSpc>
                <a:spcPct val="90000"/>
              </a:lnSpc>
              <a:spcBef>
                <a:spcPts val="0"/>
              </a:spcBef>
              <a:buSzTx/>
              <a:buNone/>
              <a:tabLst>
                <a:tab pos="622300" algn="l"/>
              </a:tabLst>
              <a:defRPr b="1" sz="5600">
                <a:effectLst>
                  <a:outerShdw sx="100000" sy="100000" kx="0" ky="0" algn="b" rotWithShape="0" blurRad="12700" dist="25400" dir="2700000">
                    <a:srgbClr val="000000"/>
                  </a:outerShdw>
                </a:effectLst>
                <a:latin typeface="Calibri"/>
                <a:ea typeface="Calibri"/>
                <a:cs typeface="Calibri"/>
                <a:sym typeface="Calibri"/>
              </a:defRPr>
            </a:pPr>
            <a:r>
              <a:t>Knowledge is the new capital for growth</a:t>
            </a:r>
          </a:p>
          <a:p>
            <a:pPr lvl="1" marL="640705" indent="556269" defTabSz="1285875">
              <a:lnSpc>
                <a:spcPct val="90000"/>
              </a:lnSpc>
              <a:spcBef>
                <a:spcPts val="0"/>
              </a:spcBef>
              <a:buSzTx/>
              <a:buNone/>
              <a:tabLst>
                <a:tab pos="622300" algn="l"/>
              </a:tabLst>
              <a:defRPr b="1" sz="5600">
                <a:effectLst>
                  <a:outerShdw sx="100000" sy="100000" kx="0" ky="0" algn="b" rotWithShape="0" blurRad="12700" dist="25400" dir="2700000">
                    <a:srgbClr val="000000"/>
                  </a:outerShdw>
                </a:effectLst>
                <a:latin typeface="Calibri"/>
                <a:ea typeface="Calibri"/>
                <a:cs typeface="Calibri"/>
                <a:sym typeface="Calibri"/>
              </a:defRPr>
            </a:pPr>
            <a:r>
              <a:t>Knowledge need to be managed</a:t>
            </a:r>
          </a:p>
        </p:txBody>
      </p:sp>
      <p:sp>
        <p:nvSpPr>
          <p:cNvPr id="457" name="Why We Should Embrace KM"/>
          <p:cNvSpPr txBox="1"/>
          <p:nvPr/>
        </p:nvSpPr>
        <p:spPr>
          <a:xfrm>
            <a:off x="4059299" y="1509220"/>
            <a:ext cx="16265404" cy="3033943"/>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marL="81280" marR="81280" algn="ctr" defTabSz="1821656">
              <a:spcBef>
                <a:spcPts val="0"/>
              </a:spcBef>
              <a:defRPr b="1" sz="9600">
                <a:solidFill>
                  <a:srgbClr val="FFFB00"/>
                </a:solidFill>
                <a:uFill>
                  <a:solidFill>
                    <a:srgbClr val="FFFFFF"/>
                  </a:solidFill>
                </a:uFill>
                <a:latin typeface="Marker Felt"/>
                <a:ea typeface="Marker Felt"/>
                <a:cs typeface="Marker Felt"/>
                <a:sym typeface="Marker Felt"/>
              </a:defRPr>
            </a:lvl1pPr>
          </a:lstStyle>
          <a:p>
            <a:pPr/>
            <a:r>
              <a:t>Why We Should Embrace KM  </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1" name="We Are The Best Person To Do It Because…"/>
          <p:cNvSpPr txBox="1"/>
          <p:nvPr/>
        </p:nvSpPr>
        <p:spPr>
          <a:xfrm>
            <a:off x="547564" y="5236676"/>
            <a:ext cx="7790106" cy="4959360"/>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marL="81280" marR="81280" algn="ctr" defTabSz="1821656">
              <a:spcBef>
                <a:spcPts val="0"/>
              </a:spcBef>
              <a:defRPr b="1" sz="7000">
                <a:solidFill>
                  <a:srgbClr val="FFFB00"/>
                </a:solidFill>
                <a:uFill>
                  <a:solidFill>
                    <a:srgbClr val="FFFFFF"/>
                  </a:solidFill>
                </a:uFill>
                <a:latin typeface="Marker Felt"/>
                <a:ea typeface="Marker Felt"/>
                <a:cs typeface="Marker Felt"/>
                <a:sym typeface="Marker Felt"/>
              </a:defRPr>
            </a:lvl1pPr>
          </a:lstStyle>
          <a:p>
            <a:pPr/>
            <a:r>
              <a:t>We Are The Best Person To Do It Because…  </a:t>
            </a:r>
          </a:p>
        </p:txBody>
      </p:sp>
      <p:sp>
        <p:nvSpPr>
          <p:cNvPr id="462" name="Almost the same discipline &amp; processes…"/>
          <p:cNvSpPr txBox="1"/>
          <p:nvPr/>
        </p:nvSpPr>
        <p:spPr>
          <a:xfrm>
            <a:off x="10004260" y="3768772"/>
            <a:ext cx="13815935" cy="7895168"/>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spAutoFit/>
          </a:bodyPr>
          <a:lstStyle/>
          <a:p>
            <a:pPr marL="1102555" marR="81280" indent="-896815" defTabSz="1821656">
              <a:lnSpc>
                <a:spcPct val="90909"/>
              </a:lnSpc>
              <a:spcBef>
                <a:spcPts val="1200"/>
              </a:spcBef>
              <a:buClr>
                <a:srgbClr val="FFFFFF"/>
              </a:buClr>
              <a:buSzPct val="110000"/>
              <a:buChar char=""/>
              <a:defRPr sz="6000">
                <a:uFill>
                  <a:solidFill>
                    <a:srgbClr val="000000"/>
                  </a:solidFill>
                </a:uFill>
                <a:latin typeface="Gill Sans"/>
                <a:ea typeface="Gill Sans"/>
                <a:cs typeface="Gill Sans"/>
                <a:sym typeface="Gill Sans"/>
              </a:defRPr>
            </a:pPr>
            <a:r>
              <a:t>Almost the </a:t>
            </a:r>
            <a:r>
              <a:rPr b="1">
                <a:solidFill>
                  <a:srgbClr val="FFFB00"/>
                </a:solidFill>
              </a:rPr>
              <a:t>same discipline &amp; processes</a:t>
            </a:r>
            <a:endParaRPr>
              <a:solidFill>
                <a:srgbClr val="FFFB00"/>
              </a:solidFill>
            </a:endParaRPr>
          </a:p>
          <a:p>
            <a:pPr marL="1102555" marR="81280" indent="-896815" defTabSz="1821656">
              <a:lnSpc>
                <a:spcPct val="90909"/>
              </a:lnSpc>
              <a:spcBef>
                <a:spcPts val="1200"/>
              </a:spcBef>
              <a:buClr>
                <a:srgbClr val="FFFFFF"/>
              </a:buClr>
              <a:buSzPct val="110000"/>
              <a:buChar char=""/>
              <a:defRPr sz="6000">
                <a:uFill>
                  <a:solidFill>
                    <a:srgbClr val="000000"/>
                  </a:solidFill>
                </a:uFill>
                <a:latin typeface="Gill Sans"/>
                <a:ea typeface="Gill Sans"/>
                <a:cs typeface="Gill Sans"/>
                <a:sym typeface="Gill Sans"/>
              </a:defRPr>
            </a:pPr>
            <a:r>
              <a:t>We </a:t>
            </a:r>
            <a:r>
              <a:rPr b="1">
                <a:solidFill>
                  <a:srgbClr val="FFFB00"/>
                </a:solidFill>
              </a:rPr>
              <a:t>have</a:t>
            </a:r>
            <a:r>
              <a:t> the </a:t>
            </a:r>
            <a:r>
              <a:rPr b="1">
                <a:solidFill>
                  <a:srgbClr val="FFFB00"/>
                </a:solidFill>
              </a:rPr>
              <a:t>basic skills &amp; competencies</a:t>
            </a:r>
            <a:endParaRPr b="1"/>
          </a:p>
          <a:p>
            <a:pPr marL="1102555" marR="81280" indent="-896815" defTabSz="1821656">
              <a:lnSpc>
                <a:spcPct val="90909"/>
              </a:lnSpc>
              <a:spcBef>
                <a:spcPts val="1200"/>
              </a:spcBef>
              <a:buClr>
                <a:srgbClr val="FFFFFF"/>
              </a:buClr>
              <a:buSzPct val="110000"/>
              <a:buChar char=""/>
              <a:defRPr sz="6000">
                <a:uFill>
                  <a:solidFill>
                    <a:srgbClr val="000000"/>
                  </a:solidFill>
                </a:uFill>
                <a:latin typeface="Gill Sans"/>
                <a:ea typeface="Gill Sans"/>
                <a:cs typeface="Gill Sans"/>
                <a:sym typeface="Gill Sans"/>
              </a:defRPr>
            </a:pPr>
            <a:r>
              <a:t>We just </a:t>
            </a:r>
            <a:r>
              <a:rPr b="1">
                <a:solidFill>
                  <a:srgbClr val="FFFB00"/>
                </a:solidFill>
              </a:rPr>
              <a:t>need to understand what KM</a:t>
            </a:r>
            <a:r>
              <a:t> really is &amp; to take up the challenge</a:t>
            </a:r>
          </a:p>
          <a:p>
            <a:pPr marL="1102555" marR="81280" indent="-896815" defTabSz="1821656">
              <a:lnSpc>
                <a:spcPct val="90909"/>
              </a:lnSpc>
              <a:spcBef>
                <a:spcPts val="1200"/>
              </a:spcBef>
              <a:buClr>
                <a:srgbClr val="FFFFFF"/>
              </a:buClr>
              <a:buSzPct val="110000"/>
              <a:buChar char=""/>
              <a:defRPr sz="6000">
                <a:uFill>
                  <a:solidFill>
                    <a:srgbClr val="000000"/>
                  </a:solidFill>
                </a:uFill>
                <a:latin typeface="Gill Sans"/>
                <a:ea typeface="Gill Sans"/>
                <a:cs typeface="Gill Sans"/>
                <a:sym typeface="Gill Sans"/>
              </a:defRPr>
            </a:pPr>
            <a:r>
              <a:t>Be </a:t>
            </a:r>
            <a:r>
              <a:rPr b="1">
                <a:solidFill>
                  <a:srgbClr val="FFFB00"/>
                </a:solidFill>
              </a:rPr>
              <a:t>more relevant</a:t>
            </a:r>
            <a:r>
              <a:rPr>
                <a:solidFill>
                  <a:srgbClr val="FFFB00"/>
                </a:solidFill>
              </a:rPr>
              <a:t> </a:t>
            </a:r>
            <a:r>
              <a:t>to our stakeholders as we are managing the strategic knowledge assets</a:t>
            </a:r>
          </a:p>
        </p:txBody>
      </p:sp>
      <p:sp>
        <p:nvSpPr>
          <p:cNvPr id="463" name="Arrow"/>
          <p:cNvSpPr/>
          <p:nvPr/>
        </p:nvSpPr>
        <p:spPr>
          <a:xfrm>
            <a:off x="8668289" y="3736588"/>
            <a:ext cx="625917" cy="8555861"/>
          </a:xfrm>
          <a:prstGeom prst="rightArrow">
            <a:avLst>
              <a:gd name="adj1" fmla="val 32000"/>
              <a:gd name="adj2" fmla="val 128695"/>
            </a:avLst>
          </a:prstGeom>
          <a:blipFill>
            <a:blip r:embed="rId2"/>
          </a:blip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algn="ctr">
              <a:spcBef>
                <a:spcPts val="0"/>
              </a:spcBef>
              <a:defRPr sz="4400">
                <a:effectLst>
                  <a:outerShdw sx="100000" sy="100000" kx="0" ky="0" algn="b" rotWithShape="0" blurRad="63500" dist="25400" dir="2700000">
                    <a:srgbClr val="000000">
                      <a:alpha val="70000"/>
                    </a:srgbClr>
                  </a:outerShdw>
                </a:effectLst>
              </a:defRPr>
            </a:pPr>
          </a:p>
        </p:txBody>
      </p:sp>
      <p:sp>
        <p:nvSpPr>
          <p:cNvPr id="464" name="Our Critical Roles"/>
          <p:cNvSpPr txBox="1"/>
          <p:nvPr/>
        </p:nvSpPr>
        <p:spPr>
          <a:xfrm>
            <a:off x="4473758" y="334920"/>
            <a:ext cx="16265403" cy="3033943"/>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marL="81280" marR="81280" algn="ctr" defTabSz="1821656">
              <a:spcBef>
                <a:spcPts val="0"/>
              </a:spcBef>
              <a:defRPr b="1" sz="9600">
                <a:solidFill>
                  <a:srgbClr val="FFFB00"/>
                </a:solidFill>
                <a:uFill>
                  <a:solidFill>
                    <a:srgbClr val="FFFFFF"/>
                  </a:solidFill>
                </a:uFill>
                <a:latin typeface="Marker Felt"/>
                <a:ea typeface="Marker Felt"/>
                <a:cs typeface="Marker Felt"/>
                <a:sym typeface="Marker Felt"/>
              </a:defRPr>
            </a:lvl1pPr>
          </a:lstStyle>
          <a:p>
            <a:pPr/>
            <a:r>
              <a:t>Our Critical Roles</a:t>
            </a:r>
          </a:p>
        </p:txBody>
      </p:sp>
    </p:spTree>
  </p:cSld>
  <p:clrMapOvr>
    <a:masterClrMapping/>
  </p:clrMapOvr>
  <mc:AlternateContent xmlns:mc="http://schemas.openxmlformats.org/markup-compatibility/2006">
    <mc:Choice xmlns:p14="http://schemas.microsoft.com/office/powerpoint/2010/main" Requires="p14">
      <p:transition spd="fast" advClick="1" p14:dur="500">
        <p:fade/>
      </p:transition>
    </mc:Choice>
    <mc:Fallback>
      <p:transition spd="fast">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6" name="We Just Had A Conversation On…"/>
          <p:cNvSpPr txBox="1"/>
          <p:nvPr>
            <p:ph type="title"/>
          </p:nvPr>
        </p:nvSpPr>
        <p:spPr>
          <a:xfrm>
            <a:off x="1698714" y="1137486"/>
            <a:ext cx="20986572" cy="1941428"/>
          </a:xfrm>
          <a:prstGeom prst="rect">
            <a:avLst/>
          </a:prstGeom>
        </p:spPr>
        <p:txBody>
          <a:bodyPr/>
          <a:lstStyle>
            <a:lvl1pPr>
              <a:defRPr b="1" sz="8400">
                <a:latin typeface="Marker Felt"/>
                <a:ea typeface="Marker Felt"/>
                <a:cs typeface="Marker Felt"/>
                <a:sym typeface="Marker Felt"/>
              </a:defRPr>
            </a:lvl1pPr>
          </a:lstStyle>
          <a:p>
            <a:pPr/>
            <a:r>
              <a:t>We Just Had A Conversation On…</a:t>
            </a:r>
          </a:p>
        </p:txBody>
      </p:sp>
      <p:sp>
        <p:nvSpPr>
          <p:cNvPr id="467" name="The new wealth &amp; competitive advantage"/>
          <p:cNvSpPr txBox="1"/>
          <p:nvPr/>
        </p:nvSpPr>
        <p:spPr>
          <a:xfrm>
            <a:off x="5628649" y="3335566"/>
            <a:ext cx="14384518" cy="1873375"/>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defTabSz="821531">
              <a:spcBef>
                <a:spcPts val="0"/>
              </a:spcBef>
              <a:defRPr b="1" sz="5500">
                <a:latin typeface="Calibri"/>
                <a:ea typeface="Calibri"/>
                <a:cs typeface="Calibri"/>
                <a:sym typeface="Calibri"/>
              </a:defRPr>
            </a:lvl1pPr>
          </a:lstStyle>
          <a:p>
            <a:pPr/>
            <a:r>
              <a:t>The new wealth &amp; competitive advantage</a:t>
            </a:r>
          </a:p>
        </p:txBody>
      </p:sp>
      <p:sp>
        <p:nvSpPr>
          <p:cNvPr id="468" name="Knowledge? Knowledge Economy"/>
          <p:cNvSpPr txBox="1"/>
          <p:nvPr/>
        </p:nvSpPr>
        <p:spPr>
          <a:xfrm>
            <a:off x="5628649" y="4828646"/>
            <a:ext cx="14384518" cy="1873375"/>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defTabSz="821531">
              <a:spcBef>
                <a:spcPts val="0"/>
              </a:spcBef>
              <a:defRPr b="1" sz="5500">
                <a:latin typeface="Calibri"/>
                <a:ea typeface="Calibri"/>
                <a:cs typeface="Calibri"/>
                <a:sym typeface="Calibri"/>
              </a:defRPr>
            </a:lvl1pPr>
          </a:lstStyle>
          <a:p>
            <a:pPr/>
            <a:r>
              <a:t>Knowledge? Knowledge Economy</a:t>
            </a:r>
          </a:p>
        </p:txBody>
      </p:sp>
      <p:sp>
        <p:nvSpPr>
          <p:cNvPr id="469" name="Knowledge Management?"/>
          <p:cNvSpPr txBox="1"/>
          <p:nvPr/>
        </p:nvSpPr>
        <p:spPr>
          <a:xfrm>
            <a:off x="5628649" y="6394206"/>
            <a:ext cx="14384518" cy="1873375"/>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defTabSz="821531">
              <a:spcBef>
                <a:spcPts val="0"/>
              </a:spcBef>
              <a:defRPr b="1" sz="5500">
                <a:latin typeface="Calibri"/>
                <a:ea typeface="Calibri"/>
                <a:cs typeface="Calibri"/>
                <a:sym typeface="Calibri"/>
              </a:defRPr>
            </a:lvl1pPr>
          </a:lstStyle>
          <a:p>
            <a:pPr/>
            <a:r>
              <a:t>Knowledge Management?</a:t>
            </a:r>
          </a:p>
        </p:txBody>
      </p:sp>
      <p:sp>
        <p:nvSpPr>
          <p:cNvPr id="470" name="Our Critical Roles"/>
          <p:cNvSpPr txBox="1"/>
          <p:nvPr/>
        </p:nvSpPr>
        <p:spPr>
          <a:xfrm>
            <a:off x="5628649" y="9719654"/>
            <a:ext cx="14384518" cy="1873375"/>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defTabSz="821531">
              <a:spcBef>
                <a:spcPts val="0"/>
              </a:spcBef>
              <a:defRPr b="1" sz="5500">
                <a:latin typeface="Calibri"/>
                <a:ea typeface="Calibri"/>
                <a:cs typeface="Calibri"/>
                <a:sym typeface="Calibri"/>
              </a:defRPr>
            </a:lvl1pPr>
          </a:lstStyle>
          <a:p>
            <a:pPr/>
            <a:r>
              <a:t>Our Critical Roles </a:t>
            </a:r>
          </a:p>
        </p:txBody>
      </p:sp>
      <p:sp>
        <p:nvSpPr>
          <p:cNvPr id="471" name="Differences Between KM &amp; LIS"/>
          <p:cNvSpPr txBox="1"/>
          <p:nvPr/>
        </p:nvSpPr>
        <p:spPr>
          <a:xfrm>
            <a:off x="5628649" y="8107896"/>
            <a:ext cx="14384518" cy="1873375"/>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defTabSz="821531">
              <a:spcBef>
                <a:spcPts val="0"/>
              </a:spcBef>
              <a:defRPr b="1" sz="5500">
                <a:latin typeface="Calibri"/>
                <a:ea typeface="Calibri"/>
                <a:cs typeface="Calibri"/>
                <a:sym typeface="Calibri"/>
              </a:defRPr>
            </a:lvl1pPr>
          </a:lstStyle>
          <a:p>
            <a:pPr/>
            <a:r>
              <a:t>Differences Between KM &amp; LIS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46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46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46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47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5" fill="hold">
                                  <p:stCondLst>
                                    <p:cond delay="0"/>
                                  </p:stCondLst>
                                  <p:iterate type="el" backwards="0">
                                    <p:tmAbs val="0"/>
                                  </p:iterate>
                                  <p:childTnLst>
                                    <p:set>
                                      <p:cBhvr>
                                        <p:cTn id="22" fill="hold"/>
                                        <p:tgtEl>
                                          <p:spTgt spid="47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69" grpId="3"/>
      <p:bldP build="whole" bldLvl="1" animBg="1" rev="0" advAuto="0" spid="471" grpId="4"/>
      <p:bldP build="whole" bldLvl="1" animBg="1" rev="0" advAuto="0" spid="467" grpId="1"/>
      <p:bldP build="whole" bldLvl="1" animBg="1" rev="0" advAuto="0" spid="470" grpId="5"/>
      <p:bldP build="whole" bldLvl="1" animBg="1" rev="0" advAuto="0" spid="468" grpId="2"/>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3" name="Thank you"/>
          <p:cNvSpPr txBox="1"/>
          <p:nvPr>
            <p:ph type="title"/>
          </p:nvPr>
        </p:nvSpPr>
        <p:spPr>
          <a:xfrm>
            <a:off x="1501694" y="5111750"/>
            <a:ext cx="20828001" cy="3492500"/>
          </a:xfrm>
          <a:prstGeom prst="rect">
            <a:avLst/>
          </a:prstGeom>
        </p:spPr>
        <p:txBody>
          <a:bodyPr/>
          <a:lstStyle>
            <a:lvl1pPr>
              <a:defRPr b="1" sz="10700">
                <a:latin typeface="Marker Felt"/>
                <a:ea typeface="Marker Felt"/>
                <a:cs typeface="Marker Felt"/>
                <a:sym typeface="Marker Felt"/>
              </a:defRPr>
            </a:lvl1pPr>
          </a:lstStyle>
          <a:p>
            <a:pPr/>
            <a:r>
              <a:t>Thank you</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200" name="Group"/>
          <p:cNvGrpSpPr/>
          <p:nvPr/>
        </p:nvGrpSpPr>
        <p:grpSpPr>
          <a:xfrm>
            <a:off x="12161635" y="2398296"/>
            <a:ext cx="12076327" cy="5803609"/>
            <a:chOff x="0" y="0"/>
            <a:chExt cx="12076326" cy="5803608"/>
          </a:xfrm>
        </p:grpSpPr>
        <p:pic>
          <p:nvPicPr>
            <p:cNvPr id="198" name="Image" descr="Image"/>
            <p:cNvPicPr>
              <a:picLocks noChangeAspect="1"/>
            </p:cNvPicPr>
            <p:nvPr/>
          </p:nvPicPr>
          <p:blipFill>
            <a:blip r:embed="rId3">
              <a:extLst/>
            </a:blip>
            <a:stretch>
              <a:fillRect/>
            </a:stretch>
          </p:blipFill>
          <p:spPr>
            <a:xfrm>
              <a:off x="0" y="0"/>
              <a:ext cx="8700931" cy="5803609"/>
            </a:xfrm>
            <a:prstGeom prst="rect">
              <a:avLst/>
            </a:prstGeom>
            <a:ln w="88900" cap="flat">
              <a:noFill/>
              <a:miter lim="400000"/>
            </a:ln>
            <a:effectLst/>
          </p:spPr>
        </p:pic>
        <p:pic>
          <p:nvPicPr>
            <p:cNvPr id="199" name="Image" descr="Image"/>
            <p:cNvPicPr>
              <a:picLocks noChangeAspect="1"/>
            </p:cNvPicPr>
            <p:nvPr/>
          </p:nvPicPr>
          <p:blipFill>
            <a:blip r:embed="rId4">
              <a:extLst/>
            </a:blip>
            <a:stretch>
              <a:fillRect/>
            </a:stretch>
          </p:blipFill>
          <p:spPr>
            <a:xfrm>
              <a:off x="5045349" y="86971"/>
              <a:ext cx="7030978" cy="4689662"/>
            </a:xfrm>
            <a:prstGeom prst="rect">
              <a:avLst/>
            </a:prstGeom>
            <a:ln w="88900" cap="flat">
              <a:noFill/>
              <a:miter lim="400000"/>
            </a:ln>
            <a:effectLst/>
          </p:spPr>
        </p:pic>
      </p:grpSp>
      <p:pic>
        <p:nvPicPr>
          <p:cNvPr id="201" name="lands.jpg" descr="lands.jpg"/>
          <p:cNvPicPr>
            <a:picLocks noChangeAspect="1"/>
          </p:cNvPicPr>
          <p:nvPr/>
        </p:nvPicPr>
        <p:blipFill>
          <a:blip r:embed="rId5">
            <a:extLst/>
          </a:blip>
          <a:stretch>
            <a:fillRect/>
          </a:stretch>
        </p:blipFill>
        <p:spPr>
          <a:xfrm>
            <a:off x="1387568" y="1636565"/>
            <a:ext cx="9767549" cy="7327071"/>
          </a:xfrm>
          <a:prstGeom prst="rect">
            <a:avLst/>
          </a:prstGeom>
          <a:ln w="88900">
            <a:miter lim="400000"/>
          </a:ln>
        </p:spPr>
      </p:pic>
      <p:sp>
        <p:nvSpPr>
          <p:cNvPr id="202" name="OLD ECONOMY"/>
          <p:cNvSpPr txBox="1"/>
          <p:nvPr/>
        </p:nvSpPr>
        <p:spPr>
          <a:xfrm>
            <a:off x="3273810" y="1884908"/>
            <a:ext cx="6858001" cy="879397"/>
          </a:xfrm>
          <a:prstGeom prst="rect">
            <a:avLst/>
          </a:prstGeom>
          <a:ln w="12700">
            <a:miter lim="400000"/>
          </a:ln>
          <a:extLst>
            <a:ext uri="{C572A759-6A51-4108-AA02-DFA0A04FC94B}">
              <ma14:wrappingTextBoxFlag xmlns:ma14="http://schemas.microsoft.com/office/mac/drawingml/2011/main" val="1"/>
            </a:ext>
          </a:extLst>
        </p:spPr>
        <p:txBody>
          <a:bodyPr tIns="91439" bIns="91439" anchor="ctr">
            <a:spAutoFit/>
          </a:bodyPr>
          <a:lstStyle>
            <a:lvl1pPr algn="ctr" defTabSz="1828800">
              <a:spcBef>
                <a:spcPts val="0"/>
              </a:spcBef>
              <a:defRPr b="1" sz="4600">
                <a:solidFill>
                  <a:srgbClr val="FFFB00"/>
                </a:solidFill>
                <a:effectLst>
                  <a:outerShdw sx="100000" sy="100000" kx="0" ky="0" algn="b" rotWithShape="0" blurRad="12700" dist="25400" dir="2700000">
                    <a:srgbClr val="000000"/>
                  </a:outerShdw>
                </a:effectLst>
                <a:latin typeface="Gill Sans"/>
                <a:ea typeface="Gill Sans"/>
                <a:cs typeface="Gill Sans"/>
                <a:sym typeface="Gill Sans"/>
              </a:defRPr>
            </a:lvl1pPr>
          </a:lstStyle>
          <a:p>
            <a:pPr/>
            <a:r>
              <a:t>OLD ECONOMY</a:t>
            </a:r>
          </a:p>
        </p:txBody>
      </p:sp>
      <p:sp>
        <p:nvSpPr>
          <p:cNvPr id="203" name="The New Wealth &amp; Competitive Advantage"/>
          <p:cNvSpPr txBox="1"/>
          <p:nvPr/>
        </p:nvSpPr>
        <p:spPr>
          <a:xfrm>
            <a:off x="6273522" y="87483"/>
            <a:ext cx="16390196" cy="139064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defTabSz="821531">
              <a:spcBef>
                <a:spcPts val="0"/>
              </a:spcBef>
              <a:defRPr b="1" sz="5600">
                <a:latin typeface="Marker Felt"/>
                <a:ea typeface="Marker Felt"/>
                <a:cs typeface="Marker Felt"/>
                <a:sym typeface="Marker Felt"/>
              </a:defRPr>
            </a:lvl1pPr>
          </a:lstStyle>
          <a:p>
            <a:pPr/>
            <a:r>
              <a:t>The New Wealth &amp; Competitive Advantage</a:t>
            </a:r>
          </a:p>
        </p:txBody>
      </p:sp>
      <p:pic>
        <p:nvPicPr>
          <p:cNvPr id="204" name="Buildings.jpg" descr="Buildings.jpg"/>
          <p:cNvPicPr>
            <a:picLocks noChangeAspect="1"/>
          </p:cNvPicPr>
          <p:nvPr/>
        </p:nvPicPr>
        <p:blipFill>
          <a:blip r:embed="rId6">
            <a:extLst/>
          </a:blip>
          <a:stretch>
            <a:fillRect/>
          </a:stretch>
        </p:blipFill>
        <p:spPr>
          <a:xfrm>
            <a:off x="4768491" y="4887898"/>
            <a:ext cx="6323366" cy="4215578"/>
          </a:xfrm>
          <a:prstGeom prst="rect">
            <a:avLst/>
          </a:prstGeom>
          <a:ln w="88900">
            <a:miter lim="400000"/>
          </a:ln>
        </p:spPr>
      </p:pic>
      <p:pic>
        <p:nvPicPr>
          <p:cNvPr id="205" name="car.jpg" descr="car.jpg"/>
          <p:cNvPicPr>
            <a:picLocks noChangeAspect="1"/>
          </p:cNvPicPr>
          <p:nvPr/>
        </p:nvPicPr>
        <p:blipFill>
          <a:blip r:embed="rId7">
            <a:extLst/>
          </a:blip>
          <a:stretch>
            <a:fillRect/>
          </a:stretch>
        </p:blipFill>
        <p:spPr>
          <a:xfrm>
            <a:off x="1460018" y="8956378"/>
            <a:ext cx="9767550" cy="5496846"/>
          </a:xfrm>
          <a:prstGeom prst="rect">
            <a:avLst/>
          </a:prstGeom>
          <a:ln w="88900">
            <a:miter lim="400000"/>
          </a:ln>
        </p:spPr>
      </p:pic>
      <p:pic>
        <p:nvPicPr>
          <p:cNvPr id="206" name="grab.jpg" descr="grab.jpg"/>
          <p:cNvPicPr>
            <a:picLocks noChangeAspect="1"/>
          </p:cNvPicPr>
          <p:nvPr/>
        </p:nvPicPr>
        <p:blipFill>
          <a:blip r:embed="rId8">
            <a:extLst/>
          </a:blip>
          <a:stretch>
            <a:fillRect/>
          </a:stretch>
        </p:blipFill>
        <p:spPr>
          <a:xfrm>
            <a:off x="12153936" y="5851520"/>
            <a:ext cx="8544596" cy="4800977"/>
          </a:xfrm>
          <a:prstGeom prst="rect">
            <a:avLst/>
          </a:prstGeom>
          <a:ln w="88900">
            <a:miter lim="400000"/>
          </a:ln>
        </p:spPr>
      </p:pic>
      <p:pic>
        <p:nvPicPr>
          <p:cNvPr id="207" name="largest-companies-2019-1566330768.jpg" descr="largest-companies-2019-1566330768.jpg"/>
          <p:cNvPicPr>
            <a:picLocks noChangeAspect="1"/>
          </p:cNvPicPr>
          <p:nvPr/>
        </p:nvPicPr>
        <p:blipFill>
          <a:blip r:embed="rId9">
            <a:extLst/>
          </a:blip>
          <a:stretch>
            <a:fillRect/>
          </a:stretch>
        </p:blipFill>
        <p:spPr>
          <a:xfrm>
            <a:off x="12164669" y="10301371"/>
            <a:ext cx="8700930" cy="3398801"/>
          </a:xfrm>
          <a:prstGeom prst="rect">
            <a:avLst/>
          </a:prstGeom>
          <a:ln w="88900">
            <a:miter lim="400000"/>
          </a:ln>
        </p:spPr>
      </p:pic>
      <p:sp>
        <p:nvSpPr>
          <p:cNvPr id="208" name="NEW ECONOMY"/>
          <p:cNvSpPr txBox="1"/>
          <p:nvPr/>
        </p:nvSpPr>
        <p:spPr>
          <a:xfrm>
            <a:off x="13288784" y="1668502"/>
            <a:ext cx="8544595" cy="879396"/>
          </a:xfrm>
          <a:prstGeom prst="rect">
            <a:avLst/>
          </a:prstGeom>
          <a:solidFill>
            <a:srgbClr val="DCDEE0"/>
          </a:solidFill>
          <a:ln w="12700">
            <a:miter lim="400000"/>
          </a:ln>
          <a:extLst>
            <a:ext uri="{C572A759-6A51-4108-AA02-DFA0A04FC94B}">
              <ma14:wrappingTextBoxFlag xmlns:ma14="http://schemas.microsoft.com/office/mac/drawingml/2011/main" val="1"/>
            </a:ext>
          </a:extLst>
        </p:spPr>
        <p:txBody>
          <a:bodyPr tIns="91439" bIns="91439" anchor="ctr">
            <a:spAutoFit/>
          </a:bodyPr>
          <a:lstStyle>
            <a:lvl1pPr marL="339725" indent="-339725" algn="ctr" defTabSz="1828800">
              <a:spcBef>
                <a:spcPts val="0"/>
              </a:spcBef>
              <a:defRPr b="1" sz="4600">
                <a:solidFill>
                  <a:srgbClr val="0433FF"/>
                </a:solidFill>
                <a:effectLst>
                  <a:outerShdw sx="100000" sy="100000" kx="0" ky="0" algn="b" rotWithShape="0" blurRad="12700" dist="25400" dir="2700000">
                    <a:srgbClr val="000000"/>
                  </a:outerShdw>
                </a:effectLst>
                <a:latin typeface="Gill Sans"/>
                <a:ea typeface="Gill Sans"/>
                <a:cs typeface="Gill Sans"/>
                <a:sym typeface="Gill Sans"/>
              </a:defRPr>
            </a:lvl1pPr>
          </a:lstStyle>
          <a:p>
            <a:pPr/>
            <a:r>
              <a:t>NEW ECONOMY</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0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ID="10" grpId="2" fill="hold">
                                  <p:stCondLst>
                                    <p:cond delay="0"/>
                                  </p:stCondLst>
                                  <p:iterate type="el" backwards="0">
                                    <p:tmAbs val="0"/>
                                  </p:iterate>
                                  <p:childTnLst>
                                    <p:set>
                                      <p:cBhvr>
                                        <p:cTn id="10" fill="hold"/>
                                        <p:tgtEl>
                                          <p:spTgt spid="201"/>
                                        </p:tgtEl>
                                        <p:attrNameLst>
                                          <p:attrName>style.visibility</p:attrName>
                                        </p:attrNameLst>
                                      </p:cBhvr>
                                      <p:to>
                                        <p:strVal val="visible"/>
                                      </p:to>
                                    </p:set>
                                    <p:animEffect filter="fade" transition="in">
                                      <p:cBhvr>
                                        <p:cTn id="11" dur="400"/>
                                        <p:tgtEl>
                                          <p:spTgt spid="201"/>
                                        </p:tgtEl>
                                      </p:cBhvr>
                                    </p:animEffec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3" fill="hold">
                                  <p:stCondLst>
                                    <p:cond delay="0"/>
                                  </p:stCondLst>
                                  <p:iterate type="el" backwards="0">
                                    <p:tmAbs val="0"/>
                                  </p:iterate>
                                  <p:childTnLst>
                                    <p:set>
                                      <p:cBhvr>
                                        <p:cTn id="15" fill="hold"/>
                                        <p:tgtEl>
                                          <p:spTgt spid="20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0" presetID="1" grpId="4" fill="hold">
                                  <p:stCondLst>
                                    <p:cond delay="0"/>
                                  </p:stCondLst>
                                  <p:iterate type="el" backwards="0">
                                    <p:tmAbs val="0"/>
                                  </p:iterate>
                                  <p:childTnLst>
                                    <p:set>
                                      <p:cBhvr>
                                        <p:cTn id="19" fill="hold"/>
                                        <p:tgtEl>
                                          <p:spTgt spid="20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Class="entr" nodeType="clickEffect" presetSubtype="0" presetID="1" grpId="5" fill="hold">
                                  <p:stCondLst>
                                    <p:cond delay="0"/>
                                  </p:stCondLst>
                                  <p:iterate type="el" backwards="0">
                                    <p:tmAbs val="0"/>
                                  </p:iterate>
                                  <p:childTnLst>
                                    <p:set>
                                      <p:cBhvr>
                                        <p:cTn id="23" fill="hold"/>
                                        <p:tgtEl>
                                          <p:spTgt spid="20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0" presetID="1" grpId="6" fill="hold">
                                  <p:stCondLst>
                                    <p:cond delay="0"/>
                                  </p:stCondLst>
                                  <p:iterate type="el" backwards="0">
                                    <p:tmAbs val="0"/>
                                  </p:iterate>
                                  <p:childTnLst>
                                    <p:set>
                                      <p:cBhvr>
                                        <p:cTn id="27" fill="hold"/>
                                        <p:tgtEl>
                                          <p:spTgt spid="200"/>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Class="entr" nodeType="clickEffect" presetSubtype="0" presetID="1" grpId="7" fill="hold">
                                  <p:stCondLst>
                                    <p:cond delay="0"/>
                                  </p:stCondLst>
                                  <p:iterate type="el" backwards="0">
                                    <p:tmAbs val="0"/>
                                  </p:iterate>
                                  <p:childTnLst>
                                    <p:set>
                                      <p:cBhvr>
                                        <p:cTn id="31" fill="hold"/>
                                        <p:tgtEl>
                                          <p:spTgt spid="206"/>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Class="entr" nodeType="clickEffect" presetSubtype="0" presetID="1" grpId="8" fill="hold">
                                  <p:stCondLst>
                                    <p:cond delay="0"/>
                                  </p:stCondLst>
                                  <p:iterate type="el" backwards="0">
                                    <p:tmAbs val="0"/>
                                  </p:iterate>
                                  <p:childTnLst>
                                    <p:set>
                                      <p:cBhvr>
                                        <p:cTn id="35" fill="hold"/>
                                        <p:tgtEl>
                                          <p:spTgt spid="2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6" grpId="7"/>
      <p:bldP build="whole" bldLvl="1" animBg="1" rev="0" advAuto="0" spid="205" grpId="4"/>
      <p:bldP build="whole" bldLvl="1" animBg="1" rev="0" advAuto="0" spid="208" grpId="5"/>
      <p:bldP build="whole" bldLvl="1" animBg="1" rev="0" advAuto="0" spid="201" grpId="2"/>
      <p:bldP build="whole" bldLvl="1" animBg="1" rev="0" advAuto="0" spid="204" grpId="3"/>
      <p:bldP build="whole" bldLvl="1" animBg="1" rev="0" advAuto="0" spid="202" grpId="1"/>
      <p:bldP build="whole" bldLvl="1" animBg="1" rev="0" advAuto="0" spid="200" grpId="6"/>
      <p:bldP build="whole" bldLvl="1" animBg="1" rev="0" advAuto="0" spid="207" grpId="8"/>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2" name="The Questions?"/>
          <p:cNvSpPr txBox="1"/>
          <p:nvPr>
            <p:ph type="title"/>
          </p:nvPr>
        </p:nvSpPr>
        <p:spPr>
          <a:xfrm>
            <a:off x="1835339" y="734555"/>
            <a:ext cx="20713322" cy="2123113"/>
          </a:xfrm>
          <a:prstGeom prst="rect">
            <a:avLst/>
          </a:prstGeom>
        </p:spPr>
        <p:txBody>
          <a:bodyPr lIns="91439" tIns="91439" rIns="91439" bIns="91439"/>
          <a:lstStyle>
            <a:lvl1pPr defTabSz="1828800">
              <a:defRPr b="1" sz="9800">
                <a:latin typeface="Marker Felt"/>
                <a:ea typeface="Marker Felt"/>
                <a:cs typeface="Marker Felt"/>
                <a:sym typeface="Marker Felt"/>
              </a:defRPr>
            </a:lvl1pPr>
          </a:lstStyle>
          <a:p>
            <a:pPr/>
            <a:r>
              <a:t>The Questions?</a:t>
            </a:r>
          </a:p>
        </p:txBody>
      </p:sp>
      <p:grpSp>
        <p:nvGrpSpPr>
          <p:cNvPr id="216" name="Group"/>
          <p:cNvGrpSpPr/>
          <p:nvPr/>
        </p:nvGrpSpPr>
        <p:grpSpPr>
          <a:xfrm>
            <a:off x="4777633" y="3493126"/>
            <a:ext cx="7198440" cy="1458532"/>
            <a:chOff x="-342054" y="2362"/>
            <a:chExt cx="7198438" cy="1458530"/>
          </a:xfrm>
        </p:grpSpPr>
        <p:sp>
          <p:nvSpPr>
            <p:cNvPr id="213" name="Universities creating a lot of K"/>
            <p:cNvSpPr/>
            <p:nvPr/>
          </p:nvSpPr>
          <p:spPr>
            <a:xfrm>
              <a:off x="510928" y="821223"/>
              <a:ext cx="6345457"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spAutoFit/>
            </a:bodyPr>
            <a:lstStyle>
              <a:lvl1pPr defTabSz="1828800">
                <a:lnSpc>
                  <a:spcPct val="90000"/>
                </a:lnSpc>
                <a:spcBef>
                  <a:spcPts val="1500"/>
                </a:spcBef>
                <a:defRPr sz="5600">
                  <a:solidFill>
                    <a:srgbClr val="FFFB00"/>
                  </a:solidFill>
                  <a:effectLst>
                    <a:outerShdw sx="100000" sy="100000" kx="0" ky="0" algn="b" rotWithShape="0" blurRad="12700" dist="25400" dir="2700000">
                      <a:srgbClr val="000000"/>
                    </a:outerShdw>
                  </a:effectLst>
                  <a:latin typeface="Calibri"/>
                  <a:ea typeface="Calibri"/>
                  <a:cs typeface="Calibri"/>
                  <a:sym typeface="Calibri"/>
                </a:defRPr>
              </a:lvl1pPr>
            </a:lstStyle>
            <a:p>
              <a:pPr>
                <a:defRPr>
                  <a:solidFill>
                    <a:srgbClr val="FFFFFF"/>
                  </a:solidFill>
                </a:defRPr>
              </a:pPr>
              <a:r>
                <a:rPr>
                  <a:solidFill>
                    <a:srgbClr val="FFFB00"/>
                  </a:solidFill>
                </a:rPr>
                <a:t>Universities creating a lot of K</a:t>
              </a:r>
            </a:p>
          </p:txBody>
        </p:sp>
        <p:pic>
          <p:nvPicPr>
            <p:cNvPr id="214" name="Line Line" descr="Line Line"/>
            <p:cNvPicPr>
              <a:picLocks noChangeAspect="0"/>
            </p:cNvPicPr>
            <p:nvPr/>
          </p:nvPicPr>
          <p:blipFill>
            <a:blip r:embed="rId2">
              <a:extLst/>
            </a:blip>
            <a:stretch>
              <a:fillRect/>
            </a:stretch>
          </p:blipFill>
          <p:spPr>
            <a:xfrm rot="16200000">
              <a:off x="-728128" y="388435"/>
              <a:ext cx="1458532" cy="686385"/>
            </a:xfrm>
            <a:prstGeom prst="rect">
              <a:avLst/>
            </a:prstGeom>
            <a:effectLst/>
          </p:spPr>
        </p:pic>
      </p:grpSp>
      <p:grpSp>
        <p:nvGrpSpPr>
          <p:cNvPr id="220" name="Group"/>
          <p:cNvGrpSpPr/>
          <p:nvPr/>
        </p:nvGrpSpPr>
        <p:grpSpPr>
          <a:xfrm>
            <a:off x="4778284" y="5521807"/>
            <a:ext cx="6598120" cy="1458532"/>
            <a:chOff x="-342054" y="-88900"/>
            <a:chExt cx="6598119" cy="1458530"/>
          </a:xfrm>
        </p:grpSpPr>
        <p:sp>
          <p:nvSpPr>
            <p:cNvPr id="217" name="lessons learnt"/>
            <p:cNvSpPr txBox="1"/>
            <p:nvPr/>
          </p:nvSpPr>
          <p:spPr>
            <a:xfrm>
              <a:off x="471267" y="296920"/>
              <a:ext cx="5784799" cy="9018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spAutoFit/>
            </a:bodyPr>
            <a:lstStyle>
              <a:lvl1pPr defTabSz="1828800">
                <a:lnSpc>
                  <a:spcPct val="90000"/>
                </a:lnSpc>
                <a:spcBef>
                  <a:spcPts val="1500"/>
                </a:spcBef>
                <a:defRPr sz="6000">
                  <a:solidFill>
                    <a:srgbClr val="FFFB00"/>
                  </a:solidFill>
                  <a:effectLst>
                    <a:outerShdw sx="100000" sy="100000" kx="0" ky="0" algn="b" rotWithShape="0" blurRad="12700" dist="25400" dir="2700000">
                      <a:srgbClr val="000000"/>
                    </a:outerShdw>
                  </a:effectLst>
                  <a:latin typeface="Calibri"/>
                  <a:ea typeface="Calibri"/>
                  <a:cs typeface="Calibri"/>
                  <a:sym typeface="Calibri"/>
                </a:defRPr>
              </a:lvl1pPr>
            </a:lstStyle>
            <a:p>
              <a:pPr>
                <a:defRPr>
                  <a:solidFill>
                    <a:srgbClr val="FFFFFF"/>
                  </a:solidFill>
                </a:defRPr>
              </a:pPr>
              <a:r>
                <a:rPr>
                  <a:solidFill>
                    <a:srgbClr val="FFFB00"/>
                  </a:solidFill>
                </a:rPr>
                <a:t>lessons learnt</a:t>
              </a:r>
            </a:p>
          </p:txBody>
        </p:sp>
        <p:pic>
          <p:nvPicPr>
            <p:cNvPr id="218" name="Line Line" descr="Line Line"/>
            <p:cNvPicPr>
              <a:picLocks noChangeAspect="0"/>
            </p:cNvPicPr>
            <p:nvPr/>
          </p:nvPicPr>
          <p:blipFill>
            <a:blip r:embed="rId2">
              <a:extLst/>
            </a:blip>
            <a:stretch>
              <a:fillRect/>
            </a:stretch>
          </p:blipFill>
          <p:spPr>
            <a:xfrm rot="16200000">
              <a:off x="-728128" y="297173"/>
              <a:ext cx="1458532" cy="686385"/>
            </a:xfrm>
            <a:prstGeom prst="rect">
              <a:avLst/>
            </a:prstGeom>
            <a:effectLst/>
          </p:spPr>
        </p:pic>
      </p:grpSp>
      <p:grpSp>
        <p:nvGrpSpPr>
          <p:cNvPr id="224" name="Group"/>
          <p:cNvGrpSpPr/>
          <p:nvPr/>
        </p:nvGrpSpPr>
        <p:grpSpPr>
          <a:xfrm>
            <a:off x="4764209" y="7172158"/>
            <a:ext cx="2145590" cy="1953755"/>
            <a:chOff x="-342054" y="-88900"/>
            <a:chExt cx="2145588" cy="1953754"/>
          </a:xfrm>
        </p:grpSpPr>
        <p:sp>
          <p:nvSpPr>
            <p:cNvPr id="221" name="collected &amp; stored"/>
            <p:cNvSpPr/>
            <p:nvPr/>
          </p:nvSpPr>
          <p:spPr>
            <a:xfrm>
              <a:off x="533534" y="594854"/>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71437" tIns="71437" rIns="71437" bIns="71437" numCol="1" anchor="ctr">
              <a:spAutoFit/>
            </a:bodyPr>
            <a:lstStyle>
              <a:lvl1pPr defTabSz="1828800">
                <a:lnSpc>
                  <a:spcPct val="90000"/>
                </a:lnSpc>
                <a:spcBef>
                  <a:spcPts val="1500"/>
                </a:spcBef>
                <a:defRPr sz="6000">
                  <a:solidFill>
                    <a:srgbClr val="FFFB00"/>
                  </a:solidFill>
                  <a:effectLst>
                    <a:outerShdw sx="100000" sy="100000" kx="0" ky="0" algn="b" rotWithShape="0" blurRad="12700" dist="25400" dir="2700000">
                      <a:srgbClr val="000000"/>
                    </a:outerShdw>
                  </a:effectLst>
                  <a:latin typeface="Calibri"/>
                  <a:ea typeface="Calibri"/>
                  <a:cs typeface="Calibri"/>
                  <a:sym typeface="Calibri"/>
                </a:defRPr>
              </a:lvl1pPr>
            </a:lstStyle>
            <a:p>
              <a:pPr>
                <a:defRPr>
                  <a:solidFill>
                    <a:srgbClr val="FFFFFF"/>
                  </a:solidFill>
                </a:defRPr>
              </a:pPr>
              <a:r>
                <a:rPr>
                  <a:solidFill>
                    <a:srgbClr val="FFFB00"/>
                  </a:solidFill>
                </a:rPr>
                <a:t>collected &amp; stored</a:t>
              </a:r>
            </a:p>
          </p:txBody>
        </p:sp>
        <p:pic>
          <p:nvPicPr>
            <p:cNvPr id="222" name="Line Line" descr="Line Line"/>
            <p:cNvPicPr>
              <a:picLocks noChangeAspect="0"/>
            </p:cNvPicPr>
            <p:nvPr/>
          </p:nvPicPr>
          <p:blipFill>
            <a:blip r:embed="rId2">
              <a:extLst/>
            </a:blip>
            <a:stretch>
              <a:fillRect/>
            </a:stretch>
          </p:blipFill>
          <p:spPr>
            <a:xfrm rot="16200000">
              <a:off x="-728128" y="297173"/>
              <a:ext cx="1458532" cy="686385"/>
            </a:xfrm>
            <a:prstGeom prst="rect">
              <a:avLst/>
            </a:prstGeom>
            <a:effectLst/>
          </p:spPr>
        </p:pic>
      </p:grpSp>
      <p:grpSp>
        <p:nvGrpSpPr>
          <p:cNvPr id="227" name="Group"/>
          <p:cNvGrpSpPr/>
          <p:nvPr/>
        </p:nvGrpSpPr>
        <p:grpSpPr>
          <a:xfrm>
            <a:off x="12583550" y="4295952"/>
            <a:ext cx="7542035" cy="1270001"/>
            <a:chOff x="465670" y="1217691"/>
            <a:chExt cx="7542033" cy="1270000"/>
          </a:xfrm>
        </p:grpSpPr>
        <p:sp>
          <p:nvSpPr>
            <p:cNvPr id="225" name="knowledge action knowledge retention…"/>
            <p:cNvSpPr/>
            <p:nvPr/>
          </p:nvSpPr>
          <p:spPr>
            <a:xfrm>
              <a:off x="1073147" y="1217691"/>
              <a:ext cx="6934558"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spAutoFit/>
            </a:bodyPr>
            <a:lstStyle/>
            <a:p>
              <a:pPr defTabSz="1828800">
                <a:lnSpc>
                  <a:spcPct val="90000"/>
                </a:lnSpc>
                <a:spcBef>
                  <a:spcPts val="0"/>
                </a:spcBef>
                <a:defRPr sz="5600">
                  <a:effectLst>
                    <a:outerShdw sx="100000" sy="100000" kx="0" ky="0" algn="b" rotWithShape="0" blurRad="12700" dist="25400" dir="2700000">
                      <a:srgbClr val="000000"/>
                    </a:outerShdw>
                  </a:effectLst>
                  <a:latin typeface="Calibri"/>
                  <a:ea typeface="Calibri"/>
                  <a:cs typeface="Calibri"/>
                  <a:sym typeface="Calibri"/>
                </a:defRPr>
              </a:pPr>
              <a:r>
                <a:rPr>
                  <a:solidFill>
                    <a:srgbClr val="FFFB00"/>
                  </a:solidFill>
                </a:rPr>
                <a:t>knowledge action knowledge retention</a:t>
              </a:r>
              <a:endParaRPr>
                <a:solidFill>
                  <a:srgbClr val="FFFB00"/>
                </a:solidFill>
              </a:endParaRPr>
            </a:p>
            <a:p>
              <a:pPr defTabSz="1828800">
                <a:lnSpc>
                  <a:spcPct val="90000"/>
                </a:lnSpc>
                <a:spcBef>
                  <a:spcPts val="0"/>
                </a:spcBef>
                <a:defRPr sz="5600">
                  <a:effectLst>
                    <a:outerShdw sx="100000" sy="100000" kx="0" ky="0" algn="b" rotWithShape="0" blurRad="12700" dist="25400" dir="2700000">
                      <a:srgbClr val="000000"/>
                    </a:outerShdw>
                  </a:effectLst>
                  <a:latin typeface="Calibri"/>
                  <a:ea typeface="Calibri"/>
                  <a:cs typeface="Calibri"/>
                  <a:sym typeface="Calibri"/>
                </a:defRPr>
              </a:pPr>
              <a:r>
                <a:rPr>
                  <a:solidFill>
                    <a:srgbClr val="FFFB00"/>
                  </a:solidFill>
                </a:rPr>
                <a:t>knowledge application</a:t>
              </a:r>
            </a:p>
          </p:txBody>
        </p:sp>
        <p:sp>
          <p:nvSpPr>
            <p:cNvPr id="226" name="?"/>
            <p:cNvSpPr/>
            <p:nvPr/>
          </p:nvSpPr>
          <p:spPr>
            <a:xfrm>
              <a:off x="465670" y="1217691"/>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71437" tIns="71437" rIns="71437" bIns="71437" numCol="1" anchor="ctr">
              <a:spAutoFit/>
            </a:bodyPr>
            <a:lstStyle>
              <a:lvl1pPr algn="ctr" defTabSz="821531">
                <a:spcBef>
                  <a:spcPts val="0"/>
                </a:spcBef>
                <a:defRPr b="1" sz="10000">
                  <a:latin typeface="Helvetica"/>
                  <a:ea typeface="Helvetica"/>
                  <a:cs typeface="Helvetica"/>
                  <a:sym typeface="Helvetica"/>
                </a:defRPr>
              </a:lvl1pPr>
            </a:lstStyle>
            <a:p>
              <a:pPr/>
              <a:r>
                <a:t>?</a:t>
              </a:r>
            </a:p>
          </p:txBody>
        </p:sp>
      </p:grpSp>
      <p:grpSp>
        <p:nvGrpSpPr>
          <p:cNvPr id="230" name="Group"/>
          <p:cNvGrpSpPr/>
          <p:nvPr/>
        </p:nvGrpSpPr>
        <p:grpSpPr>
          <a:xfrm>
            <a:off x="12602060" y="6322510"/>
            <a:ext cx="1796150" cy="1306018"/>
            <a:chOff x="465670" y="833437"/>
            <a:chExt cx="1796149" cy="1306017"/>
          </a:xfrm>
        </p:grpSpPr>
        <p:sp>
          <p:nvSpPr>
            <p:cNvPr id="228" name="knowledge sharing"/>
            <p:cNvSpPr/>
            <p:nvPr/>
          </p:nvSpPr>
          <p:spPr>
            <a:xfrm>
              <a:off x="991820" y="869454"/>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71437" tIns="71437" rIns="71437" bIns="71437" numCol="1" anchor="ctr">
              <a:spAutoFit/>
            </a:bodyPr>
            <a:lstStyle>
              <a:lvl1pPr defTabSz="1828800">
                <a:lnSpc>
                  <a:spcPct val="90000"/>
                </a:lnSpc>
                <a:spcBef>
                  <a:spcPts val="1500"/>
                </a:spcBef>
                <a:defRPr sz="6000">
                  <a:solidFill>
                    <a:srgbClr val="FFFB00"/>
                  </a:solidFill>
                  <a:effectLst>
                    <a:outerShdw sx="100000" sy="100000" kx="0" ky="0" algn="b" rotWithShape="0" blurRad="12700" dist="25400" dir="2700000">
                      <a:srgbClr val="000000"/>
                    </a:outerShdw>
                  </a:effectLst>
                  <a:latin typeface="Calibri"/>
                  <a:ea typeface="Calibri"/>
                  <a:cs typeface="Calibri"/>
                  <a:sym typeface="Calibri"/>
                </a:defRPr>
              </a:lvl1pPr>
            </a:lstStyle>
            <a:p>
              <a:pPr/>
              <a:r>
                <a:t>knowledge sharing</a:t>
              </a:r>
            </a:p>
          </p:txBody>
        </p:sp>
        <p:sp>
          <p:nvSpPr>
            <p:cNvPr id="229" name="?"/>
            <p:cNvSpPr/>
            <p:nvPr/>
          </p:nvSpPr>
          <p:spPr>
            <a:xfrm>
              <a:off x="465670" y="833437"/>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71437" tIns="71437" rIns="71437" bIns="71437" numCol="1" anchor="ctr">
              <a:spAutoFit/>
            </a:bodyPr>
            <a:lstStyle>
              <a:lvl1pPr algn="ctr" defTabSz="821531">
                <a:spcBef>
                  <a:spcPts val="0"/>
                </a:spcBef>
                <a:defRPr b="1" sz="10000">
                  <a:latin typeface="Helvetica"/>
                  <a:ea typeface="Helvetica"/>
                  <a:cs typeface="Helvetica"/>
                  <a:sym typeface="Helvetica"/>
                </a:defRPr>
              </a:lvl1pPr>
            </a:lstStyle>
            <a:p>
              <a:pPr/>
              <a:r>
                <a:t>?</a:t>
              </a:r>
            </a:p>
          </p:txBody>
        </p:sp>
      </p:grpSp>
      <p:grpSp>
        <p:nvGrpSpPr>
          <p:cNvPr id="233" name="Group"/>
          <p:cNvGrpSpPr/>
          <p:nvPr/>
        </p:nvGrpSpPr>
        <p:grpSpPr>
          <a:xfrm>
            <a:off x="12583550" y="7901722"/>
            <a:ext cx="1782076" cy="1323579"/>
            <a:chOff x="465670" y="779859"/>
            <a:chExt cx="1782074" cy="1323578"/>
          </a:xfrm>
        </p:grpSpPr>
        <p:sp>
          <p:nvSpPr>
            <p:cNvPr id="231" name="conversion &amp; reuse"/>
            <p:cNvSpPr/>
            <p:nvPr/>
          </p:nvSpPr>
          <p:spPr>
            <a:xfrm>
              <a:off x="977745" y="779859"/>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71437" tIns="71437" rIns="71437" bIns="71437" numCol="1" anchor="ctr">
              <a:spAutoFit/>
            </a:bodyPr>
            <a:lstStyle>
              <a:lvl1pPr defTabSz="1828800">
                <a:lnSpc>
                  <a:spcPct val="90000"/>
                </a:lnSpc>
                <a:spcBef>
                  <a:spcPts val="1500"/>
                </a:spcBef>
                <a:defRPr sz="6000">
                  <a:solidFill>
                    <a:srgbClr val="FFFB00"/>
                  </a:solidFill>
                  <a:effectLst>
                    <a:outerShdw sx="100000" sy="100000" kx="0" ky="0" algn="b" rotWithShape="0" blurRad="12700" dist="25400" dir="2700000">
                      <a:srgbClr val="000000"/>
                    </a:outerShdw>
                  </a:effectLst>
                  <a:latin typeface="Calibri"/>
                  <a:ea typeface="Calibri"/>
                  <a:cs typeface="Calibri"/>
                  <a:sym typeface="Calibri"/>
                </a:defRPr>
              </a:lvl1pPr>
            </a:lstStyle>
            <a:p>
              <a:pPr>
                <a:defRPr>
                  <a:solidFill>
                    <a:srgbClr val="FFFFFF"/>
                  </a:solidFill>
                </a:defRPr>
              </a:pPr>
              <a:r>
                <a:rPr>
                  <a:solidFill>
                    <a:srgbClr val="FFFB00"/>
                  </a:solidFill>
                </a:rPr>
                <a:t>conversion &amp; reuse</a:t>
              </a:r>
            </a:p>
          </p:txBody>
        </p:sp>
        <p:sp>
          <p:nvSpPr>
            <p:cNvPr id="232" name="?"/>
            <p:cNvSpPr/>
            <p:nvPr/>
          </p:nvSpPr>
          <p:spPr>
            <a:xfrm>
              <a:off x="465670" y="833437"/>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71437" tIns="71437" rIns="71437" bIns="71437" numCol="1" anchor="ctr">
              <a:spAutoFit/>
            </a:bodyPr>
            <a:lstStyle>
              <a:lvl1pPr algn="ctr" defTabSz="821531">
                <a:spcBef>
                  <a:spcPts val="0"/>
                </a:spcBef>
                <a:defRPr b="1" sz="10000">
                  <a:latin typeface="Helvetica"/>
                  <a:ea typeface="Helvetica"/>
                  <a:cs typeface="Helvetica"/>
                  <a:sym typeface="Helvetica"/>
                </a:defRPr>
              </a:lvl1pPr>
            </a:lstStyle>
            <a:p>
              <a:pPr/>
              <a:r>
                <a:t>?</a:t>
              </a:r>
            </a:p>
          </p:txBody>
        </p:sp>
      </p:grpSp>
      <p:sp>
        <p:nvSpPr>
          <p:cNvPr id="234" name="The biggest asset that walks in and out everyday."/>
          <p:cNvSpPr txBox="1"/>
          <p:nvPr/>
        </p:nvSpPr>
        <p:spPr>
          <a:xfrm>
            <a:off x="4939679" y="9644477"/>
            <a:ext cx="15503834" cy="2416375"/>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spAutoFit/>
          </a:bodyPr>
          <a:lstStyle/>
          <a:p>
            <a:pPr algn="ctr" defTabSz="1828800">
              <a:lnSpc>
                <a:spcPct val="90000"/>
              </a:lnSpc>
              <a:spcBef>
                <a:spcPts val="1500"/>
              </a:spcBef>
              <a:defRPr sz="7800">
                <a:effectLst>
                  <a:outerShdw sx="100000" sy="100000" kx="0" ky="0" algn="b" rotWithShape="0" blurRad="12700" dist="25400" dir="2700000">
                    <a:srgbClr val="000000"/>
                  </a:outerShdw>
                </a:effectLst>
                <a:latin typeface="Calibri"/>
                <a:ea typeface="Calibri"/>
                <a:cs typeface="Calibri"/>
                <a:sym typeface="Calibri"/>
              </a:defRPr>
            </a:pPr>
            <a:r>
              <a:t>The </a:t>
            </a:r>
            <a:r>
              <a:rPr>
                <a:solidFill>
                  <a:srgbClr val="FFFB00"/>
                </a:solidFill>
              </a:rPr>
              <a:t>biggest asset</a:t>
            </a:r>
            <a:r>
              <a:t> that walks in and out everyday.</a:t>
            </a:r>
          </a:p>
        </p:txBody>
      </p:sp>
    </p:spTree>
  </p:cSld>
  <p:clrMapOvr>
    <a:masterClrMapping/>
  </p:clrMapOvr>
  <p:transition xmlns:p14="http://schemas.microsoft.com/office/powerpoint/2010/main" spd="slow"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2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2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5" fill="hold">
                                  <p:stCondLst>
                                    <p:cond delay="0"/>
                                  </p:stCondLst>
                                  <p:iterate type="el" backwards="0">
                                    <p:tmAbs val="0"/>
                                  </p:iterate>
                                  <p:childTnLst>
                                    <p:set>
                                      <p:cBhvr>
                                        <p:cTn id="22" fill="hold"/>
                                        <p:tgtEl>
                                          <p:spTgt spid="2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6" fill="hold">
                                  <p:stCondLst>
                                    <p:cond delay="0"/>
                                  </p:stCondLst>
                                  <p:iterate type="el" backwards="0">
                                    <p:tmAbs val="0"/>
                                  </p:iterate>
                                  <p:childTnLst>
                                    <p:set>
                                      <p:cBhvr>
                                        <p:cTn id="26" fill="hold"/>
                                        <p:tgtEl>
                                          <p:spTgt spid="23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0" presetID="1" grpId="7" fill="hold">
                                  <p:stCondLst>
                                    <p:cond delay="0"/>
                                  </p:stCondLst>
                                  <p:iterate type="el" backwards="0">
                                    <p:tmAbs val="0"/>
                                  </p:iterate>
                                  <p:childTnLst>
                                    <p:set>
                                      <p:cBhvr>
                                        <p:cTn id="30" fill="hold"/>
                                        <p:tgtEl>
                                          <p:spTgt spid="23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3" grpId="6"/>
      <p:bldP build="whole" bldLvl="1" animBg="1" rev="0" advAuto="0" spid="220" grpId="3"/>
      <p:bldP build="whole" bldLvl="1" animBg="1" rev="0" advAuto="0" spid="216" grpId="1"/>
      <p:bldP build="whole" bldLvl="1" animBg="1" rev="0" advAuto="0" spid="227" grpId="2"/>
      <p:bldP build="whole" bldLvl="1" animBg="1" rev="0" advAuto="0" spid="234" grpId="7"/>
      <p:bldP build="whole" bldLvl="1" animBg="1" rev="0" advAuto="0" spid="224" grpId="5"/>
      <p:bldP build="whole" bldLvl="1" animBg="1" rev="0" advAuto="0" spid="230" grpId="4"/>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6" name="You Have Problem With Knowledge When …"/>
          <p:cNvSpPr txBox="1"/>
          <p:nvPr>
            <p:ph type="title"/>
          </p:nvPr>
        </p:nvSpPr>
        <p:spPr>
          <a:xfrm>
            <a:off x="1778000" y="355600"/>
            <a:ext cx="21059605" cy="2189761"/>
          </a:xfrm>
          <a:prstGeom prst="rect">
            <a:avLst/>
          </a:prstGeom>
        </p:spPr>
        <p:txBody>
          <a:bodyPr lIns="91439" tIns="91439" rIns="91439" bIns="91439"/>
          <a:lstStyle>
            <a:lvl1pPr defTabSz="1828800">
              <a:defRPr b="1" sz="6600">
                <a:solidFill>
                  <a:srgbClr val="FFFB00"/>
                </a:solidFill>
                <a:effectLst>
                  <a:outerShdw sx="100000" sy="100000" kx="0" ky="0" algn="b" rotWithShape="0" blurRad="12700" dist="25400" dir="2700000">
                    <a:srgbClr val="000000"/>
                  </a:outerShdw>
                </a:effectLst>
                <a:latin typeface="Marker Felt"/>
                <a:ea typeface="Marker Felt"/>
                <a:cs typeface="Marker Felt"/>
                <a:sym typeface="Marker Felt"/>
              </a:defRPr>
            </a:lvl1pPr>
          </a:lstStyle>
          <a:p>
            <a:pPr/>
            <a:r>
              <a:t>You Have Problem With Knowledge When …</a:t>
            </a:r>
          </a:p>
        </p:txBody>
      </p:sp>
      <p:grpSp>
        <p:nvGrpSpPr>
          <p:cNvPr id="239" name="Group"/>
          <p:cNvGrpSpPr/>
          <p:nvPr/>
        </p:nvGrpSpPr>
        <p:grpSpPr>
          <a:xfrm>
            <a:off x="6285538" y="3344522"/>
            <a:ext cx="13733820" cy="1012691"/>
            <a:chOff x="0" y="0"/>
            <a:chExt cx="13733819" cy="1012689"/>
          </a:xfrm>
        </p:grpSpPr>
        <p:sp>
          <p:nvSpPr>
            <p:cNvPr id="237" name="Work gets duplicated - reinventing the wheel"/>
            <p:cNvSpPr txBox="1"/>
            <p:nvPr/>
          </p:nvSpPr>
          <p:spPr>
            <a:xfrm>
              <a:off x="368055" y="0"/>
              <a:ext cx="13365765" cy="101269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ctr">
              <a:noAutofit/>
            </a:bodyPr>
            <a:lstStyle/>
            <a:p>
              <a:pPr defTabSz="1828800">
                <a:spcBef>
                  <a:spcPts val="1300"/>
                </a:spcBef>
                <a:defRPr sz="5200">
                  <a:solidFill>
                    <a:srgbClr val="73FCD6"/>
                  </a:solidFill>
                  <a:effectLst>
                    <a:outerShdw sx="100000" sy="100000" kx="0" ky="0" algn="b" rotWithShape="0" blurRad="12700" dist="25400" dir="2700000">
                      <a:srgbClr val="000000"/>
                    </a:outerShdw>
                  </a:effectLst>
                  <a:latin typeface="Gill Sans"/>
                  <a:ea typeface="Gill Sans"/>
                  <a:cs typeface="Gill Sans"/>
                  <a:sym typeface="Gill Sans"/>
                </a:defRPr>
              </a:pPr>
              <a:r>
                <a:t>Work gets duplicated - </a:t>
              </a:r>
              <a:r>
                <a:rPr>
                  <a:solidFill>
                    <a:srgbClr val="FFFB00"/>
                  </a:solidFill>
                </a:rPr>
                <a:t>reinventing the wheel</a:t>
              </a:r>
            </a:p>
          </p:txBody>
        </p:sp>
        <p:sp>
          <p:nvSpPr>
            <p:cNvPr id="238" name="Arrow"/>
            <p:cNvSpPr/>
            <p:nvPr/>
          </p:nvSpPr>
          <p:spPr>
            <a:xfrm>
              <a:off x="0" y="218140"/>
              <a:ext cx="244225" cy="576410"/>
            </a:xfrm>
            <a:prstGeom prst="rightArrow">
              <a:avLst>
                <a:gd name="adj1" fmla="val 32000"/>
                <a:gd name="adj2" fmla="val 151051"/>
              </a:avLst>
            </a:prstGeom>
            <a:solidFill>
              <a:srgbClr val="11DBE3"/>
            </a:solidFill>
            <a:ln w="12700" cap="flat">
              <a:noFill/>
              <a:miter lim="400000"/>
            </a:ln>
            <a:effectLst/>
          </p:spPr>
          <p:txBody>
            <a:bodyPr wrap="square" lIns="71437" tIns="71437" rIns="71437" bIns="71437" numCol="1" anchor="ctr">
              <a:noAutofit/>
            </a:bodyPr>
            <a:lstStyle/>
            <a:p>
              <a:pPr algn="ctr" defTabSz="821531">
                <a:spcBef>
                  <a:spcPts val="0"/>
                </a:spcBef>
                <a:defRPr sz="3600">
                  <a:solidFill>
                    <a:srgbClr val="73FCD6"/>
                  </a:solidFill>
                  <a:latin typeface="Helvetica Light"/>
                  <a:ea typeface="Helvetica Light"/>
                  <a:cs typeface="Helvetica Light"/>
                  <a:sym typeface="Helvetica Light"/>
                </a:defRPr>
              </a:pPr>
            </a:p>
          </p:txBody>
        </p:sp>
      </p:grpSp>
      <p:grpSp>
        <p:nvGrpSpPr>
          <p:cNvPr id="242" name="Group"/>
          <p:cNvGrpSpPr/>
          <p:nvPr/>
        </p:nvGrpSpPr>
        <p:grpSpPr>
          <a:xfrm>
            <a:off x="4370154" y="4439532"/>
            <a:ext cx="14984312" cy="1096505"/>
            <a:chOff x="0" y="0"/>
            <a:chExt cx="14984311" cy="1096503"/>
          </a:xfrm>
        </p:grpSpPr>
        <p:sp>
          <p:nvSpPr>
            <p:cNvPr id="240" name="We have risk profiling but not business continuity plan"/>
            <p:cNvSpPr txBox="1"/>
            <p:nvPr/>
          </p:nvSpPr>
          <p:spPr>
            <a:xfrm>
              <a:off x="448679" y="0"/>
              <a:ext cx="14535633" cy="109650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ctr">
              <a:noAutofit/>
            </a:bodyPr>
            <a:lstStyle/>
            <a:p>
              <a:pPr defTabSz="1828800">
                <a:spcBef>
                  <a:spcPts val="1300"/>
                </a:spcBef>
                <a:defRPr sz="5200">
                  <a:solidFill>
                    <a:srgbClr val="73FCD6"/>
                  </a:solidFill>
                  <a:effectLst>
                    <a:outerShdw sx="100000" sy="100000" kx="0" ky="0" algn="b" rotWithShape="0" blurRad="12700" dist="25400" dir="2700000">
                      <a:srgbClr val="000000"/>
                    </a:outerShdw>
                  </a:effectLst>
                  <a:latin typeface="Gill Sans"/>
                  <a:ea typeface="Gill Sans"/>
                  <a:cs typeface="Gill Sans"/>
                  <a:sym typeface="Gill Sans"/>
                </a:defRPr>
              </a:pPr>
              <a:r>
                <a:t>We have risk profiling but not </a:t>
              </a:r>
              <a:r>
                <a:rPr>
                  <a:solidFill>
                    <a:srgbClr val="FFFB00"/>
                  </a:solidFill>
                </a:rPr>
                <a:t>business continuity plan</a:t>
              </a:r>
            </a:p>
          </p:txBody>
        </p:sp>
        <p:sp>
          <p:nvSpPr>
            <p:cNvPr id="241" name="Arrow"/>
            <p:cNvSpPr/>
            <p:nvPr/>
          </p:nvSpPr>
          <p:spPr>
            <a:xfrm>
              <a:off x="0" y="178765"/>
              <a:ext cx="246130" cy="544072"/>
            </a:xfrm>
            <a:prstGeom prst="rightArrow">
              <a:avLst>
                <a:gd name="adj1" fmla="val 32000"/>
                <a:gd name="adj2" fmla="val 170282"/>
              </a:avLst>
            </a:prstGeom>
            <a:solidFill>
              <a:srgbClr val="11DBE3"/>
            </a:solidFill>
            <a:ln w="12700" cap="flat">
              <a:noFill/>
              <a:miter lim="400000"/>
            </a:ln>
            <a:effectLst/>
          </p:spPr>
          <p:txBody>
            <a:bodyPr wrap="square" lIns="71437" tIns="71437" rIns="71437" bIns="71437" numCol="1" anchor="ctr">
              <a:noAutofit/>
            </a:bodyPr>
            <a:lstStyle/>
            <a:p>
              <a:pPr algn="ctr" defTabSz="821531">
                <a:spcBef>
                  <a:spcPts val="0"/>
                </a:spcBef>
                <a:defRPr sz="3600">
                  <a:solidFill>
                    <a:srgbClr val="73FCD6"/>
                  </a:solidFill>
                  <a:latin typeface="Helvetica Light"/>
                  <a:ea typeface="Helvetica Light"/>
                  <a:cs typeface="Helvetica Light"/>
                  <a:sym typeface="Helvetica Light"/>
                </a:defRPr>
              </a:pPr>
            </a:p>
          </p:txBody>
        </p:sp>
      </p:grpSp>
      <p:grpSp>
        <p:nvGrpSpPr>
          <p:cNvPr id="245" name="Group"/>
          <p:cNvGrpSpPr/>
          <p:nvPr/>
        </p:nvGrpSpPr>
        <p:grpSpPr>
          <a:xfrm>
            <a:off x="6317260" y="5462737"/>
            <a:ext cx="10465638" cy="988134"/>
            <a:chOff x="0" y="0"/>
            <a:chExt cx="10465636" cy="988133"/>
          </a:xfrm>
        </p:grpSpPr>
        <p:sp>
          <p:nvSpPr>
            <p:cNvPr id="243" name="Good ideas don’t get shared"/>
            <p:cNvSpPr txBox="1"/>
            <p:nvPr/>
          </p:nvSpPr>
          <p:spPr>
            <a:xfrm>
              <a:off x="338805" y="0"/>
              <a:ext cx="10126832" cy="98813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ctr">
              <a:noAutofit/>
            </a:bodyPr>
            <a:lstStyle/>
            <a:p>
              <a:pPr defTabSz="1828800">
                <a:spcBef>
                  <a:spcPts val="1300"/>
                </a:spcBef>
                <a:defRPr sz="5200">
                  <a:solidFill>
                    <a:srgbClr val="73FCD6"/>
                  </a:solidFill>
                  <a:effectLst>
                    <a:outerShdw sx="100000" sy="100000" kx="0" ky="0" algn="b" rotWithShape="0" blurRad="12700" dist="25400" dir="2700000">
                      <a:srgbClr val="000000"/>
                    </a:outerShdw>
                  </a:effectLst>
                  <a:latin typeface="Gill Sans"/>
                  <a:ea typeface="Gill Sans"/>
                  <a:cs typeface="Gill Sans"/>
                  <a:sym typeface="Gill Sans"/>
                </a:defRPr>
              </a:pPr>
              <a:r>
                <a:t>Good </a:t>
              </a:r>
              <a:r>
                <a:rPr>
                  <a:solidFill>
                    <a:srgbClr val="FFFB00"/>
                  </a:solidFill>
                </a:rPr>
                <a:t>ideas don’t get shared</a:t>
              </a:r>
            </a:p>
          </p:txBody>
        </p:sp>
        <p:sp>
          <p:nvSpPr>
            <p:cNvPr id="244" name="Arrow"/>
            <p:cNvSpPr/>
            <p:nvPr/>
          </p:nvSpPr>
          <p:spPr>
            <a:xfrm>
              <a:off x="0" y="238245"/>
              <a:ext cx="244225" cy="576410"/>
            </a:xfrm>
            <a:prstGeom prst="rightArrow">
              <a:avLst>
                <a:gd name="adj1" fmla="val 32000"/>
                <a:gd name="adj2" fmla="val 151051"/>
              </a:avLst>
            </a:prstGeom>
            <a:solidFill>
              <a:srgbClr val="11DBE3"/>
            </a:solidFill>
            <a:ln w="12700" cap="flat">
              <a:noFill/>
              <a:miter lim="400000"/>
            </a:ln>
            <a:effectLst/>
          </p:spPr>
          <p:txBody>
            <a:bodyPr wrap="square" lIns="71437" tIns="71437" rIns="71437" bIns="71437" numCol="1" anchor="ctr">
              <a:noAutofit/>
            </a:bodyPr>
            <a:lstStyle/>
            <a:p>
              <a:pPr algn="ctr" defTabSz="821531">
                <a:spcBef>
                  <a:spcPts val="0"/>
                </a:spcBef>
                <a:defRPr sz="3600">
                  <a:solidFill>
                    <a:srgbClr val="73FCD6"/>
                  </a:solidFill>
                  <a:latin typeface="Helvetica Light"/>
                  <a:ea typeface="Helvetica Light"/>
                  <a:cs typeface="Helvetica Light"/>
                  <a:sym typeface="Helvetica Light"/>
                </a:defRPr>
              </a:pPr>
            </a:p>
          </p:txBody>
        </p:sp>
      </p:grpSp>
      <p:grpSp>
        <p:nvGrpSpPr>
          <p:cNvPr id="248" name="Group"/>
          <p:cNvGrpSpPr/>
          <p:nvPr/>
        </p:nvGrpSpPr>
        <p:grpSpPr>
          <a:xfrm>
            <a:off x="6087230" y="10387714"/>
            <a:ext cx="17000315" cy="1139748"/>
            <a:chOff x="0" y="0"/>
            <a:chExt cx="17000314" cy="1139746"/>
          </a:xfrm>
        </p:grpSpPr>
        <p:sp>
          <p:nvSpPr>
            <p:cNvPr id="246" name="The most important knowledge assets walking away"/>
            <p:cNvSpPr txBox="1"/>
            <p:nvPr/>
          </p:nvSpPr>
          <p:spPr>
            <a:xfrm>
              <a:off x="413527" y="0"/>
              <a:ext cx="16586788" cy="113974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ctr">
              <a:noAutofit/>
            </a:bodyPr>
            <a:lstStyle/>
            <a:p>
              <a:pPr defTabSz="1828800">
                <a:spcBef>
                  <a:spcPts val="1300"/>
                </a:spcBef>
                <a:defRPr sz="5200">
                  <a:solidFill>
                    <a:srgbClr val="73FCD6"/>
                  </a:solidFill>
                  <a:effectLst>
                    <a:outerShdw sx="100000" sy="100000" kx="0" ky="0" algn="b" rotWithShape="0" blurRad="12700" dist="25400" dir="2700000">
                      <a:srgbClr val="000000"/>
                    </a:outerShdw>
                  </a:effectLst>
                  <a:latin typeface="Gill Sans"/>
                  <a:ea typeface="Gill Sans"/>
                  <a:cs typeface="Gill Sans"/>
                  <a:sym typeface="Gill Sans"/>
                </a:defRPr>
              </a:pPr>
              <a:r>
                <a:t>The most important </a:t>
              </a:r>
              <a:r>
                <a:rPr>
                  <a:solidFill>
                    <a:srgbClr val="FFFB00"/>
                  </a:solidFill>
                </a:rPr>
                <a:t>knowledge assets walking away</a:t>
              </a:r>
            </a:p>
          </p:txBody>
        </p:sp>
        <p:sp>
          <p:nvSpPr>
            <p:cNvPr id="247" name="Arrow"/>
            <p:cNvSpPr/>
            <p:nvPr/>
          </p:nvSpPr>
          <p:spPr>
            <a:xfrm>
              <a:off x="0" y="245508"/>
              <a:ext cx="274866" cy="648729"/>
            </a:xfrm>
            <a:prstGeom prst="rightArrow">
              <a:avLst>
                <a:gd name="adj1" fmla="val 32000"/>
                <a:gd name="adj2" fmla="val 151051"/>
              </a:avLst>
            </a:prstGeom>
            <a:solidFill>
              <a:srgbClr val="11DBE3"/>
            </a:solidFill>
            <a:ln w="12700" cap="flat">
              <a:noFill/>
              <a:miter lim="400000"/>
            </a:ln>
            <a:effectLst/>
          </p:spPr>
          <p:txBody>
            <a:bodyPr wrap="square" lIns="71437" tIns="71437" rIns="71437" bIns="71437" numCol="1" anchor="ctr">
              <a:noAutofit/>
            </a:bodyPr>
            <a:lstStyle/>
            <a:p>
              <a:pPr algn="ctr" defTabSz="821531">
                <a:spcBef>
                  <a:spcPts val="0"/>
                </a:spcBef>
                <a:defRPr sz="3600">
                  <a:solidFill>
                    <a:srgbClr val="73FCD6"/>
                  </a:solidFill>
                  <a:latin typeface="Helvetica Light"/>
                  <a:ea typeface="Helvetica Light"/>
                  <a:cs typeface="Helvetica Light"/>
                  <a:sym typeface="Helvetica Light"/>
                </a:defRPr>
              </a:pPr>
            </a:p>
          </p:txBody>
        </p:sp>
      </p:grpSp>
      <p:grpSp>
        <p:nvGrpSpPr>
          <p:cNvPr id="251" name="Group"/>
          <p:cNvGrpSpPr/>
          <p:nvPr/>
        </p:nvGrpSpPr>
        <p:grpSpPr>
          <a:xfrm>
            <a:off x="4470306" y="9335494"/>
            <a:ext cx="15105154" cy="1012691"/>
            <a:chOff x="0" y="0"/>
            <a:chExt cx="15105151" cy="1012689"/>
          </a:xfrm>
        </p:grpSpPr>
        <p:sp>
          <p:nvSpPr>
            <p:cNvPr id="249" name="We are dependent on key individuals"/>
            <p:cNvSpPr txBox="1"/>
            <p:nvPr/>
          </p:nvSpPr>
          <p:spPr>
            <a:xfrm>
              <a:off x="367427" y="0"/>
              <a:ext cx="14737725" cy="101269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ctr">
              <a:noAutofit/>
            </a:bodyPr>
            <a:lstStyle/>
            <a:p>
              <a:pPr defTabSz="1828800">
                <a:spcBef>
                  <a:spcPts val="1300"/>
                </a:spcBef>
                <a:defRPr sz="5200">
                  <a:solidFill>
                    <a:srgbClr val="73FCD6"/>
                  </a:solidFill>
                  <a:effectLst>
                    <a:outerShdw sx="100000" sy="100000" kx="0" ky="0" algn="b" rotWithShape="0" blurRad="12700" dist="25400" dir="2700000">
                      <a:srgbClr val="000000"/>
                    </a:outerShdw>
                  </a:effectLst>
                  <a:latin typeface="Gill Sans"/>
                  <a:ea typeface="Gill Sans"/>
                  <a:cs typeface="Gill Sans"/>
                  <a:sym typeface="Gill Sans"/>
                </a:defRPr>
              </a:pPr>
              <a:r>
                <a:t>We are </a:t>
              </a:r>
              <a:r>
                <a:rPr>
                  <a:solidFill>
                    <a:srgbClr val="FFFB00"/>
                  </a:solidFill>
                </a:rPr>
                <a:t>dependent on key individuals</a:t>
              </a:r>
            </a:p>
          </p:txBody>
        </p:sp>
        <p:sp>
          <p:nvSpPr>
            <p:cNvPr id="250" name="Arrow"/>
            <p:cNvSpPr/>
            <p:nvPr/>
          </p:nvSpPr>
          <p:spPr>
            <a:xfrm>
              <a:off x="0" y="218140"/>
              <a:ext cx="244225" cy="576410"/>
            </a:xfrm>
            <a:prstGeom prst="rightArrow">
              <a:avLst>
                <a:gd name="adj1" fmla="val 32000"/>
                <a:gd name="adj2" fmla="val 151051"/>
              </a:avLst>
            </a:prstGeom>
            <a:solidFill>
              <a:srgbClr val="11DBE3"/>
            </a:solidFill>
            <a:ln w="12700" cap="flat">
              <a:noFill/>
              <a:miter lim="400000"/>
            </a:ln>
            <a:effectLst/>
          </p:spPr>
          <p:txBody>
            <a:bodyPr wrap="square" lIns="71437" tIns="71437" rIns="71437" bIns="71437" numCol="1" anchor="ctr">
              <a:noAutofit/>
            </a:bodyPr>
            <a:lstStyle/>
            <a:p>
              <a:pPr algn="ctr" defTabSz="821531">
                <a:spcBef>
                  <a:spcPts val="0"/>
                </a:spcBef>
                <a:defRPr sz="3600">
                  <a:solidFill>
                    <a:srgbClr val="73FCD6"/>
                  </a:solidFill>
                  <a:latin typeface="Helvetica Light"/>
                  <a:ea typeface="Helvetica Light"/>
                  <a:cs typeface="Helvetica Light"/>
                  <a:sym typeface="Helvetica Light"/>
                </a:defRPr>
              </a:pPr>
            </a:p>
          </p:txBody>
        </p:sp>
      </p:grpSp>
      <p:grpSp>
        <p:nvGrpSpPr>
          <p:cNvPr id="254" name="Group"/>
          <p:cNvGrpSpPr/>
          <p:nvPr/>
        </p:nvGrpSpPr>
        <p:grpSpPr>
          <a:xfrm>
            <a:off x="6283003" y="8245572"/>
            <a:ext cx="12710963" cy="939093"/>
            <a:chOff x="0" y="0"/>
            <a:chExt cx="12710962" cy="939092"/>
          </a:xfrm>
        </p:grpSpPr>
        <p:sp>
          <p:nvSpPr>
            <p:cNvPr id="252" name="Open Access &amp; Science? We are not open"/>
            <p:cNvSpPr txBox="1"/>
            <p:nvPr/>
          </p:nvSpPr>
          <p:spPr>
            <a:xfrm>
              <a:off x="246203" y="0"/>
              <a:ext cx="12464760" cy="93909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ctr">
              <a:noAutofit/>
            </a:bodyPr>
            <a:lstStyle/>
            <a:p>
              <a:pPr defTabSz="1828800">
                <a:spcBef>
                  <a:spcPts val="1300"/>
                </a:spcBef>
                <a:defRPr sz="5200">
                  <a:solidFill>
                    <a:srgbClr val="73FCD6"/>
                  </a:solidFill>
                  <a:effectLst>
                    <a:outerShdw sx="100000" sy="100000" kx="0" ky="0" algn="b" rotWithShape="0" blurRad="12700" dist="25400" dir="2700000">
                      <a:srgbClr val="000000"/>
                    </a:outerShdw>
                  </a:effectLst>
                  <a:latin typeface="Gill Sans"/>
                  <a:ea typeface="Gill Sans"/>
                  <a:cs typeface="Gill Sans"/>
                  <a:sym typeface="Gill Sans"/>
                </a:defRPr>
              </a:pPr>
              <a:r>
                <a:t>Open Access &amp; Science? </a:t>
              </a:r>
              <a:r>
                <a:rPr>
                  <a:solidFill>
                    <a:srgbClr val="FFFB00"/>
                  </a:solidFill>
                </a:rPr>
                <a:t>We are not open</a:t>
              </a:r>
            </a:p>
          </p:txBody>
        </p:sp>
        <p:sp>
          <p:nvSpPr>
            <p:cNvPr id="253" name="Arrow"/>
            <p:cNvSpPr/>
            <p:nvPr/>
          </p:nvSpPr>
          <p:spPr>
            <a:xfrm>
              <a:off x="0" y="215648"/>
              <a:ext cx="204376" cy="482360"/>
            </a:xfrm>
            <a:prstGeom prst="rightArrow">
              <a:avLst>
                <a:gd name="adj1" fmla="val 32000"/>
                <a:gd name="adj2" fmla="val 151051"/>
              </a:avLst>
            </a:prstGeom>
            <a:solidFill>
              <a:srgbClr val="11DBE3"/>
            </a:solidFill>
            <a:ln w="12700" cap="flat">
              <a:noFill/>
              <a:miter lim="400000"/>
            </a:ln>
            <a:effectLst/>
          </p:spPr>
          <p:txBody>
            <a:bodyPr wrap="square" lIns="71437" tIns="71437" rIns="71437" bIns="71437" numCol="1" anchor="ctr">
              <a:noAutofit/>
            </a:bodyPr>
            <a:lstStyle/>
            <a:p>
              <a:pPr algn="ctr" defTabSz="821531">
                <a:spcBef>
                  <a:spcPts val="0"/>
                </a:spcBef>
                <a:defRPr sz="3600">
                  <a:solidFill>
                    <a:srgbClr val="73FCD6"/>
                  </a:solidFill>
                  <a:latin typeface="Helvetica Light"/>
                  <a:ea typeface="Helvetica Light"/>
                  <a:cs typeface="Helvetica Light"/>
                  <a:sym typeface="Helvetica Light"/>
                </a:defRPr>
              </a:pPr>
            </a:p>
          </p:txBody>
        </p:sp>
      </p:grpSp>
      <p:grpSp>
        <p:nvGrpSpPr>
          <p:cNvPr id="257" name="Group"/>
          <p:cNvGrpSpPr/>
          <p:nvPr/>
        </p:nvGrpSpPr>
        <p:grpSpPr>
          <a:xfrm>
            <a:off x="4413682" y="6365900"/>
            <a:ext cx="13662685" cy="2013127"/>
            <a:chOff x="0" y="0"/>
            <a:chExt cx="13662684" cy="2013125"/>
          </a:xfrm>
        </p:grpSpPr>
        <p:sp>
          <p:nvSpPr>
            <p:cNvPr id="255" name="We have a lot of documentations e.g. ISO, but no knowledge &amp; collective learning"/>
            <p:cNvSpPr txBox="1"/>
            <p:nvPr/>
          </p:nvSpPr>
          <p:spPr>
            <a:xfrm>
              <a:off x="455414" y="0"/>
              <a:ext cx="13207271" cy="201312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ctr">
              <a:noAutofit/>
            </a:bodyPr>
            <a:lstStyle/>
            <a:p>
              <a:pPr defTabSz="1828800">
                <a:spcBef>
                  <a:spcPts val="1300"/>
                </a:spcBef>
                <a:defRPr sz="5200">
                  <a:solidFill>
                    <a:srgbClr val="73FCD6"/>
                  </a:solidFill>
                  <a:effectLst>
                    <a:outerShdw sx="100000" sy="100000" kx="0" ky="0" algn="b" rotWithShape="0" blurRad="12700" dist="25400" dir="2700000">
                      <a:srgbClr val="000000"/>
                    </a:outerShdw>
                  </a:effectLst>
                  <a:latin typeface="Gill Sans"/>
                  <a:ea typeface="Gill Sans"/>
                  <a:cs typeface="Gill Sans"/>
                  <a:sym typeface="Gill Sans"/>
                </a:defRPr>
              </a:pPr>
              <a:r>
                <a:t>We</a:t>
              </a:r>
              <a:r>
                <a:t> have a lot of documentations e.g. ISO, but </a:t>
              </a:r>
              <a:r>
                <a:rPr>
                  <a:solidFill>
                    <a:srgbClr val="FFFB00"/>
                  </a:solidFill>
                </a:rPr>
                <a:t>no knowledge &amp; collective learning</a:t>
              </a:r>
            </a:p>
          </p:txBody>
        </p:sp>
        <p:sp>
          <p:nvSpPr>
            <p:cNvPr id="256" name="Arrow"/>
            <p:cNvSpPr/>
            <p:nvPr/>
          </p:nvSpPr>
          <p:spPr>
            <a:xfrm>
              <a:off x="0" y="267404"/>
              <a:ext cx="241329" cy="569575"/>
            </a:xfrm>
            <a:prstGeom prst="rightArrow">
              <a:avLst>
                <a:gd name="adj1" fmla="val 32000"/>
                <a:gd name="adj2" fmla="val 151051"/>
              </a:avLst>
            </a:prstGeom>
            <a:solidFill>
              <a:srgbClr val="11DBE3"/>
            </a:solidFill>
            <a:ln w="12700" cap="flat">
              <a:noFill/>
              <a:miter lim="400000"/>
            </a:ln>
            <a:effectLst/>
          </p:spPr>
          <p:txBody>
            <a:bodyPr wrap="square" lIns="71437" tIns="71437" rIns="71437" bIns="71437" numCol="1" anchor="ctr">
              <a:noAutofit/>
            </a:bodyPr>
            <a:lstStyle/>
            <a:p>
              <a:pPr algn="ctr" defTabSz="821531">
                <a:spcBef>
                  <a:spcPts val="0"/>
                </a:spcBef>
                <a:defRPr sz="3600">
                  <a:solidFill>
                    <a:srgbClr val="73FCD6"/>
                  </a:solidFill>
                  <a:latin typeface="Helvetica Light"/>
                  <a:ea typeface="Helvetica Light"/>
                  <a:cs typeface="Helvetica Light"/>
                  <a:sym typeface="Helvetica Light"/>
                </a:defRPr>
              </a:pPr>
            </a:p>
          </p:txBody>
        </p:sp>
      </p:grpSp>
      <p:grpSp>
        <p:nvGrpSpPr>
          <p:cNvPr id="260" name="Group"/>
          <p:cNvGrpSpPr/>
          <p:nvPr/>
        </p:nvGrpSpPr>
        <p:grpSpPr>
          <a:xfrm>
            <a:off x="4363128" y="2296626"/>
            <a:ext cx="14296267" cy="1054164"/>
            <a:chOff x="0" y="0"/>
            <a:chExt cx="14296265" cy="1054162"/>
          </a:xfrm>
        </p:grpSpPr>
        <p:sp>
          <p:nvSpPr>
            <p:cNvPr id="258" name="We repeat mistakes"/>
            <p:cNvSpPr txBox="1"/>
            <p:nvPr/>
          </p:nvSpPr>
          <p:spPr>
            <a:xfrm>
              <a:off x="383128" y="0"/>
              <a:ext cx="13913138" cy="105416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ctr">
              <a:noAutofit/>
            </a:bodyPr>
            <a:lstStyle/>
            <a:p>
              <a:pPr defTabSz="1828800">
                <a:spcBef>
                  <a:spcPts val="1300"/>
                </a:spcBef>
                <a:defRPr sz="5200">
                  <a:solidFill>
                    <a:srgbClr val="73FCD6"/>
                  </a:solidFill>
                  <a:effectLst>
                    <a:outerShdw sx="100000" sy="100000" kx="0" ky="0" algn="b" rotWithShape="0" blurRad="12700" dist="25400" dir="2700000">
                      <a:srgbClr val="000000"/>
                    </a:outerShdw>
                  </a:effectLst>
                  <a:latin typeface="Gill Sans"/>
                  <a:ea typeface="Gill Sans"/>
                  <a:cs typeface="Gill Sans"/>
                  <a:sym typeface="Gill Sans"/>
                </a:defRPr>
              </a:pPr>
              <a:r>
                <a:t>We </a:t>
              </a:r>
              <a:r>
                <a:rPr>
                  <a:solidFill>
                    <a:srgbClr val="FFFB00"/>
                  </a:solidFill>
                </a:rPr>
                <a:t>repeat mistakes</a:t>
              </a:r>
            </a:p>
          </p:txBody>
        </p:sp>
        <p:sp>
          <p:nvSpPr>
            <p:cNvPr id="259" name="Arrow"/>
            <p:cNvSpPr/>
            <p:nvPr/>
          </p:nvSpPr>
          <p:spPr>
            <a:xfrm>
              <a:off x="0" y="227074"/>
              <a:ext cx="254226" cy="600016"/>
            </a:xfrm>
            <a:prstGeom prst="rightArrow">
              <a:avLst>
                <a:gd name="adj1" fmla="val 32000"/>
                <a:gd name="adj2" fmla="val 151051"/>
              </a:avLst>
            </a:prstGeom>
            <a:solidFill>
              <a:srgbClr val="11DBE3"/>
            </a:solidFill>
            <a:ln w="12700" cap="flat">
              <a:noFill/>
              <a:miter lim="400000"/>
            </a:ln>
            <a:effectLst/>
          </p:spPr>
          <p:txBody>
            <a:bodyPr wrap="square" lIns="71437" tIns="71437" rIns="71437" bIns="71437" numCol="1" anchor="ctr">
              <a:noAutofit/>
            </a:bodyPr>
            <a:lstStyle/>
            <a:p>
              <a:pPr algn="ctr" defTabSz="821531">
                <a:spcBef>
                  <a:spcPts val="0"/>
                </a:spcBef>
                <a:defRPr sz="3600">
                  <a:solidFill>
                    <a:srgbClr val="73FCD6"/>
                  </a:solidFill>
                  <a:latin typeface="Helvetica Light"/>
                  <a:ea typeface="Helvetica Light"/>
                  <a:cs typeface="Helvetica Light"/>
                  <a:sym typeface="Helvetica Light"/>
                </a:defRPr>
              </a:pPr>
            </a:p>
          </p:txBody>
        </p:sp>
      </p:grpSp>
      <p:grpSp>
        <p:nvGrpSpPr>
          <p:cNvPr id="263" name="Group"/>
          <p:cNvGrpSpPr/>
          <p:nvPr/>
        </p:nvGrpSpPr>
        <p:grpSpPr>
          <a:xfrm>
            <a:off x="4364805" y="11394138"/>
            <a:ext cx="20445164" cy="1370700"/>
            <a:chOff x="0" y="0"/>
            <a:chExt cx="20445163" cy="1370698"/>
          </a:xfrm>
        </p:grpSpPr>
        <p:sp>
          <p:nvSpPr>
            <p:cNvPr id="261" name="A lot of knowledge sharing and not enough knowledge seeking"/>
            <p:cNvSpPr txBox="1"/>
            <p:nvPr/>
          </p:nvSpPr>
          <p:spPr>
            <a:xfrm>
              <a:off x="497322" y="0"/>
              <a:ext cx="19947842" cy="13706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ctr">
              <a:noAutofit/>
            </a:bodyPr>
            <a:lstStyle/>
            <a:p>
              <a:pPr defTabSz="1828800">
                <a:spcBef>
                  <a:spcPts val="1300"/>
                </a:spcBef>
                <a:defRPr sz="5200">
                  <a:solidFill>
                    <a:srgbClr val="73FCD6"/>
                  </a:solidFill>
                  <a:effectLst>
                    <a:outerShdw sx="100000" sy="100000" kx="0" ky="0" algn="b" rotWithShape="0" blurRad="12700" dist="25400" dir="2700000">
                      <a:srgbClr val="000000"/>
                    </a:outerShdw>
                  </a:effectLst>
                  <a:latin typeface="Gill Sans"/>
                  <a:ea typeface="Gill Sans"/>
                  <a:cs typeface="Gill Sans"/>
                  <a:sym typeface="Gill Sans"/>
                </a:defRPr>
              </a:pPr>
              <a:r>
                <a:t>A lot of knowledge sharing and not enough </a:t>
              </a:r>
              <a:r>
                <a:rPr>
                  <a:solidFill>
                    <a:srgbClr val="FFFB00"/>
                  </a:solidFill>
                </a:rPr>
                <a:t>knowledge seeking</a:t>
              </a:r>
            </a:p>
          </p:txBody>
        </p:sp>
        <p:sp>
          <p:nvSpPr>
            <p:cNvPr id="262" name="Arrow"/>
            <p:cNvSpPr/>
            <p:nvPr/>
          </p:nvSpPr>
          <p:spPr>
            <a:xfrm>
              <a:off x="0" y="295257"/>
              <a:ext cx="330563" cy="780183"/>
            </a:xfrm>
            <a:prstGeom prst="rightArrow">
              <a:avLst>
                <a:gd name="adj1" fmla="val 32000"/>
                <a:gd name="adj2" fmla="val 151051"/>
              </a:avLst>
            </a:prstGeom>
            <a:solidFill>
              <a:srgbClr val="11DBE3"/>
            </a:solidFill>
            <a:ln w="12700" cap="flat">
              <a:noFill/>
              <a:miter lim="400000"/>
            </a:ln>
            <a:effectLst/>
          </p:spPr>
          <p:txBody>
            <a:bodyPr wrap="square" lIns="71437" tIns="71437" rIns="71437" bIns="71437" numCol="1" anchor="ctr">
              <a:noAutofit/>
            </a:bodyPr>
            <a:lstStyle/>
            <a:p>
              <a:pPr algn="ctr" defTabSz="821531">
                <a:spcBef>
                  <a:spcPts val="0"/>
                </a:spcBef>
                <a:defRPr sz="3600">
                  <a:solidFill>
                    <a:srgbClr val="73FCD6"/>
                  </a:solidFill>
                  <a:latin typeface="Helvetica Light"/>
                  <a:ea typeface="Helvetica Light"/>
                  <a:cs typeface="Helvetica Light"/>
                  <a:sym typeface="Helvetica Light"/>
                </a:defRPr>
              </a:pP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6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24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24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5" fill="hold">
                                  <p:stCondLst>
                                    <p:cond delay="0"/>
                                  </p:stCondLst>
                                  <p:iterate type="el" backwards="0">
                                    <p:tmAbs val="0"/>
                                  </p:iterate>
                                  <p:childTnLst>
                                    <p:set>
                                      <p:cBhvr>
                                        <p:cTn id="22" fill="hold"/>
                                        <p:tgtEl>
                                          <p:spTgt spid="25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6" fill="hold">
                                  <p:stCondLst>
                                    <p:cond delay="0"/>
                                  </p:stCondLst>
                                  <p:iterate type="el" backwards="0">
                                    <p:tmAbs val="0"/>
                                  </p:iterate>
                                  <p:childTnLst>
                                    <p:set>
                                      <p:cBhvr>
                                        <p:cTn id="26" fill="hold"/>
                                        <p:tgtEl>
                                          <p:spTgt spid="25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0" presetID="1" grpId="7" fill="hold">
                                  <p:stCondLst>
                                    <p:cond delay="0"/>
                                  </p:stCondLst>
                                  <p:iterate type="el" backwards="0">
                                    <p:tmAbs val="0"/>
                                  </p:iterate>
                                  <p:childTnLst>
                                    <p:set>
                                      <p:cBhvr>
                                        <p:cTn id="30" fill="hold"/>
                                        <p:tgtEl>
                                          <p:spTgt spid="25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0" presetID="1" grpId="8" fill="hold">
                                  <p:stCondLst>
                                    <p:cond delay="0"/>
                                  </p:stCondLst>
                                  <p:iterate type="el" backwards="0">
                                    <p:tmAbs val="0"/>
                                  </p:iterate>
                                  <p:childTnLst>
                                    <p:set>
                                      <p:cBhvr>
                                        <p:cTn id="34" fill="hold"/>
                                        <p:tgtEl>
                                          <p:spTgt spid="24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Class="entr" nodeType="clickEffect" presetSubtype="0" presetID="1" grpId="9" fill="hold">
                                  <p:stCondLst>
                                    <p:cond delay="0"/>
                                  </p:stCondLst>
                                  <p:iterate type="el" backwards="0">
                                    <p:tmAbs val="0"/>
                                  </p:iterate>
                                  <p:childTnLst>
                                    <p:set>
                                      <p:cBhvr>
                                        <p:cTn id="38" fill="hold"/>
                                        <p:tgtEl>
                                          <p:spTgt spid="26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42" grpId="3"/>
      <p:bldP build="whole" bldLvl="1" animBg="1" rev="0" advAuto="0" spid="239" grpId="2"/>
      <p:bldP build="whole" bldLvl="1" animBg="1" rev="0" advAuto="0" spid="257" grpId="5"/>
      <p:bldP build="whole" bldLvl="1" animBg="1" rev="0" advAuto="0" spid="260" grpId="1"/>
      <p:bldP build="whole" bldLvl="1" animBg="1" rev="0" advAuto="0" spid="263" grpId="9"/>
      <p:bldP build="whole" bldLvl="1" animBg="1" rev="0" advAuto="0" spid="254" grpId="6"/>
      <p:bldP build="whole" bldLvl="1" animBg="1" rev="0" advAuto="0" spid="251" grpId="7"/>
      <p:bldP build="whole" bldLvl="1" animBg="1" rev="0" advAuto="0" spid="248" grpId="8"/>
      <p:bldP build="whole" bldLvl="1" animBg="1" rev="0" advAuto="0" spid="245" grpId="4"/>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5" name="What Is Knowledge Management (KM)? Why KM?"/>
          <p:cNvSpPr txBox="1"/>
          <p:nvPr>
            <p:ph type="ctrTitle"/>
          </p:nvPr>
        </p:nvSpPr>
        <p:spPr>
          <a:prstGeom prst="rect">
            <a:avLst/>
          </a:prstGeom>
        </p:spPr>
        <p:txBody>
          <a:bodyPr/>
          <a:lstStyle>
            <a:lvl1pPr>
              <a:defRPr b="1">
                <a:latin typeface="Marker Felt"/>
                <a:ea typeface="Marker Felt"/>
                <a:cs typeface="Marker Felt"/>
                <a:sym typeface="Marker Felt"/>
              </a:defRPr>
            </a:lvl1pPr>
          </a:lstStyle>
          <a:p>
            <a:pPr/>
            <a:r>
              <a:t>What Is Knowledge Management (KM)? Why KM?</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6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65"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7" name="iceberg1 .jpg" descr="iceberg1 .jpg"/>
          <p:cNvPicPr>
            <a:picLocks noChangeAspect="1"/>
          </p:cNvPicPr>
          <p:nvPr/>
        </p:nvPicPr>
        <p:blipFill>
          <a:blip r:embed="rId2">
            <a:extLst/>
          </a:blip>
          <a:stretch>
            <a:fillRect/>
          </a:stretch>
        </p:blipFill>
        <p:spPr>
          <a:xfrm>
            <a:off x="1490683" y="-94845"/>
            <a:ext cx="19979440" cy="13905690"/>
          </a:xfrm>
          <a:prstGeom prst="rect">
            <a:avLst/>
          </a:prstGeom>
          <a:ln w="88900">
            <a:miter lim="400000"/>
          </a:ln>
        </p:spPr>
      </p:pic>
      <p:sp>
        <p:nvSpPr>
          <p:cNvPr id="268" name="Image copyright Shutterstock"/>
          <p:cNvSpPr txBox="1"/>
          <p:nvPr/>
        </p:nvSpPr>
        <p:spPr>
          <a:xfrm>
            <a:off x="3178427" y="12653367"/>
            <a:ext cx="3453896" cy="446485"/>
          </a:xfrm>
          <a:prstGeom prst="rect">
            <a:avLst/>
          </a:prstGeom>
          <a:ln w="12700">
            <a:miter lim="400000"/>
          </a:ln>
          <a:extLst>
            <a:ext uri="{C572A759-6A51-4108-AA02-DFA0A04FC94B}">
              <ma14:wrappingTextBoxFlag xmlns:ma14="http://schemas.microsoft.com/office/mac/drawingml/2011/main" val="1"/>
            </a:ext>
          </a:extLst>
        </p:spPr>
        <p:txBody>
          <a:bodyPr wrap="none" lIns="71437" tIns="71437" rIns="71437" bIns="71437" anchor="ctr">
            <a:spAutoFit/>
          </a:bodyPr>
          <a:lstStyle>
            <a:lvl1pPr algn="ctr" defTabSz="821531">
              <a:spcBef>
                <a:spcPts val="0"/>
              </a:spcBef>
              <a:defRPr sz="1800">
                <a:latin typeface="Helvetica Light"/>
                <a:ea typeface="Helvetica Light"/>
                <a:cs typeface="Helvetica Light"/>
                <a:sym typeface="Helvetica Light"/>
              </a:defRPr>
            </a:lvl1pPr>
          </a:lstStyle>
          <a:p>
            <a:pPr/>
            <a:r>
              <a:t>Image copyright Shutterstock</a:t>
            </a:r>
          </a:p>
        </p:txBody>
      </p:sp>
      <p:sp>
        <p:nvSpPr>
          <p:cNvPr id="269" name="Intel’s Invisible Balance Sheet Sept 30 1998"/>
          <p:cNvSpPr txBox="1"/>
          <p:nvPr>
            <p:ph type="title"/>
          </p:nvPr>
        </p:nvSpPr>
        <p:spPr>
          <a:xfrm>
            <a:off x="6039239" y="294290"/>
            <a:ext cx="13552394" cy="1174931"/>
          </a:xfrm>
          <a:prstGeom prst="rect">
            <a:avLst/>
          </a:prstGeom>
        </p:spPr>
        <p:txBody>
          <a:bodyPr lIns="91439" tIns="91439" rIns="91439" bIns="91439"/>
          <a:lstStyle>
            <a:lvl1pPr defTabSz="1828800">
              <a:defRPr b="1" sz="5000">
                <a:solidFill>
                  <a:srgbClr val="FFFB00"/>
                </a:solidFill>
                <a:effectLst>
                  <a:outerShdw sx="100000" sy="100000" kx="0" ky="0" algn="b" rotWithShape="0" blurRad="12700" dist="25400" dir="2700000">
                    <a:srgbClr val="000000"/>
                  </a:outerShdw>
                </a:effectLst>
                <a:latin typeface="Marker Felt"/>
                <a:ea typeface="Marker Felt"/>
                <a:cs typeface="Marker Felt"/>
                <a:sym typeface="Marker Felt"/>
              </a:defRPr>
            </a:lvl1pPr>
          </a:lstStyle>
          <a:p>
            <a:pPr/>
            <a:r>
              <a:t>Intel’s Invisible Balance Sheet Sept 30 1998</a:t>
            </a:r>
          </a:p>
        </p:txBody>
      </p:sp>
      <p:sp>
        <p:nvSpPr>
          <p:cNvPr id="270" name="Goodwill"/>
          <p:cNvSpPr txBox="1"/>
          <p:nvPr/>
        </p:nvSpPr>
        <p:spPr>
          <a:xfrm rot="16200000">
            <a:off x="10674508" y="7341631"/>
            <a:ext cx="7007226" cy="1147288"/>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nchor="ctr">
            <a:spAutoFit/>
          </a:bodyPr>
          <a:lstStyle>
            <a:lvl1pPr algn="ctr" defTabSz="1828800">
              <a:spcBef>
                <a:spcPts val="3300"/>
              </a:spcBef>
              <a:defRPr sz="5200">
                <a:solidFill>
                  <a:srgbClr val="011480"/>
                </a:solidFill>
                <a:latin typeface="Arial Black"/>
                <a:ea typeface="Arial Black"/>
                <a:cs typeface="Arial Black"/>
                <a:sym typeface="Arial Black"/>
              </a:defRPr>
            </a:lvl1pPr>
          </a:lstStyle>
          <a:p>
            <a:pPr/>
            <a:r>
              <a:t>Goodwill</a:t>
            </a:r>
          </a:p>
        </p:txBody>
      </p:sp>
      <p:sp>
        <p:nvSpPr>
          <p:cNvPr id="271" name="Rectangle"/>
          <p:cNvSpPr/>
          <p:nvPr/>
        </p:nvSpPr>
        <p:spPr>
          <a:xfrm>
            <a:off x="13534628" y="4411662"/>
            <a:ext cx="1371601" cy="6972018"/>
          </a:xfrm>
          <a:prstGeom prst="rect">
            <a:avLst/>
          </a:prstGeom>
          <a:solidFill>
            <a:srgbClr val="FFFB00"/>
          </a:solidFill>
          <a:ln w="12700">
            <a:solidFill>
              <a:srgbClr val="FFFFFF"/>
            </a:solidFill>
          </a:ln>
        </p:spPr>
        <p:txBody>
          <a:bodyPr tIns="91439" bIns="91439" anchor="ctr"/>
          <a:lstStyle/>
          <a:p>
            <a:pPr defTabSz="1828800">
              <a:spcBef>
                <a:spcPts val="0"/>
              </a:spcBef>
              <a:defRPr sz="4600">
                <a:latin typeface="Arial"/>
                <a:ea typeface="Arial"/>
                <a:cs typeface="Arial"/>
                <a:sym typeface="Arial"/>
              </a:defRPr>
            </a:pPr>
          </a:p>
        </p:txBody>
      </p:sp>
      <p:sp>
        <p:nvSpPr>
          <p:cNvPr id="272" name="KNOWLEDGE ASSETS"/>
          <p:cNvSpPr txBox="1"/>
          <p:nvPr/>
        </p:nvSpPr>
        <p:spPr>
          <a:xfrm>
            <a:off x="9423003" y="8966626"/>
            <a:ext cx="4114801" cy="767081"/>
          </a:xfrm>
          <a:prstGeom prst="rect">
            <a:avLst/>
          </a:prstGeom>
          <a:ln w="12700">
            <a:miter lim="400000"/>
          </a:ln>
          <a:extLst>
            <a:ext uri="{C572A759-6A51-4108-AA02-DFA0A04FC94B}">
              <ma14:wrappingTextBoxFlag xmlns:ma14="http://schemas.microsoft.com/office/mac/drawingml/2011/main" val="1"/>
            </a:ext>
          </a:extLst>
        </p:spPr>
        <p:txBody>
          <a:bodyPr tIns="91439" bIns="91439" anchor="ctr">
            <a:spAutoFit/>
          </a:bodyPr>
          <a:lstStyle>
            <a:lvl1pPr defTabSz="1828800">
              <a:spcBef>
                <a:spcPts val="0"/>
              </a:spcBef>
              <a:defRPr sz="3800">
                <a:solidFill>
                  <a:srgbClr val="FFFC79"/>
                </a:solidFill>
                <a:latin typeface="Impact"/>
                <a:ea typeface="Impact"/>
                <a:cs typeface="Impact"/>
                <a:sym typeface="Impact"/>
              </a:defRPr>
            </a:lvl1pPr>
          </a:lstStyle>
          <a:p>
            <a:pPr/>
            <a:r>
              <a:t>KNOWLEDGE ASSETS</a:t>
            </a:r>
          </a:p>
        </p:txBody>
      </p:sp>
      <p:grpSp>
        <p:nvGrpSpPr>
          <p:cNvPr id="275" name="Group"/>
          <p:cNvGrpSpPr/>
          <p:nvPr/>
        </p:nvGrpSpPr>
        <p:grpSpPr>
          <a:xfrm>
            <a:off x="16738204" y="3268662"/>
            <a:ext cx="4245738" cy="1152526"/>
            <a:chOff x="0" y="793"/>
            <a:chExt cx="4245736" cy="1152525"/>
          </a:xfrm>
        </p:grpSpPr>
        <p:sp>
          <p:nvSpPr>
            <p:cNvPr id="273" name="Rectangle"/>
            <p:cNvSpPr/>
            <p:nvPr/>
          </p:nvSpPr>
          <p:spPr>
            <a:xfrm>
              <a:off x="0" y="793"/>
              <a:ext cx="1371601" cy="1152526"/>
            </a:xfrm>
            <a:prstGeom prst="rect">
              <a:avLst/>
            </a:prstGeom>
            <a:solidFill>
              <a:srgbClr val="05F900"/>
            </a:solidFill>
            <a:ln w="12700" cap="flat">
              <a:solidFill>
                <a:srgbClr val="FFFFFF"/>
              </a:solidFill>
              <a:prstDash val="solid"/>
              <a:round/>
            </a:ln>
            <a:effectLst/>
          </p:spPr>
          <p:txBody>
            <a:bodyPr wrap="square" lIns="91439" tIns="91439" rIns="91439" bIns="91439" numCol="1" anchor="ctr">
              <a:noAutofit/>
            </a:bodyPr>
            <a:lstStyle/>
            <a:p>
              <a:pPr defTabSz="1828800">
                <a:spcBef>
                  <a:spcPts val="0"/>
                </a:spcBef>
                <a:defRPr sz="4600">
                  <a:latin typeface="Arial"/>
                  <a:ea typeface="Arial"/>
                  <a:cs typeface="Arial"/>
                  <a:sym typeface="Arial"/>
                </a:defRPr>
              </a:pPr>
            </a:p>
          </p:txBody>
        </p:sp>
        <p:sp>
          <p:nvSpPr>
            <p:cNvPr id="274" name="Visible Equity $21 Bn"/>
            <p:cNvSpPr/>
            <p:nvPr/>
          </p:nvSpPr>
          <p:spPr>
            <a:xfrm>
              <a:off x="1524000" y="523240"/>
              <a:ext cx="2721737"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ctr">
              <a:spAutoFit/>
            </a:bodyPr>
            <a:lstStyle>
              <a:lvl1pPr defTabSz="1828800">
                <a:spcBef>
                  <a:spcPts val="0"/>
                </a:spcBef>
                <a:defRPr sz="2800">
                  <a:solidFill>
                    <a:srgbClr val="0433FF"/>
                  </a:solidFill>
                  <a:latin typeface="Impact"/>
                  <a:ea typeface="Impact"/>
                  <a:cs typeface="Impact"/>
                  <a:sym typeface="Impact"/>
                </a:defRPr>
              </a:lvl1pPr>
            </a:lstStyle>
            <a:p>
              <a:pPr/>
              <a:r>
                <a:t>Visible Equity $21 Bn</a:t>
              </a:r>
            </a:p>
          </p:txBody>
        </p:sp>
      </p:grpSp>
      <p:grpSp>
        <p:nvGrpSpPr>
          <p:cNvPr id="280" name="Group"/>
          <p:cNvGrpSpPr/>
          <p:nvPr/>
        </p:nvGrpSpPr>
        <p:grpSpPr>
          <a:xfrm>
            <a:off x="16637793" y="1859716"/>
            <a:ext cx="2912667" cy="2403476"/>
            <a:chOff x="0" y="339089"/>
            <a:chExt cx="2912665" cy="2403475"/>
          </a:xfrm>
        </p:grpSpPr>
        <p:sp>
          <p:nvSpPr>
            <p:cNvPr id="276" name="Rectangle"/>
            <p:cNvSpPr/>
            <p:nvPr/>
          </p:nvSpPr>
          <p:spPr>
            <a:xfrm>
              <a:off x="100409" y="1287661"/>
              <a:ext cx="1371601" cy="269876"/>
            </a:xfrm>
            <a:prstGeom prst="rect">
              <a:avLst/>
            </a:prstGeom>
            <a:solidFill>
              <a:srgbClr val="5747C1"/>
            </a:solidFill>
            <a:ln w="12700" cap="flat">
              <a:solidFill>
                <a:srgbClr val="FFFFFF"/>
              </a:solidFill>
              <a:prstDash val="solid"/>
              <a:round/>
            </a:ln>
            <a:effectLst/>
          </p:spPr>
          <p:txBody>
            <a:bodyPr wrap="square" lIns="91439" tIns="91439" rIns="91439" bIns="91439" numCol="1" anchor="ctr">
              <a:noAutofit/>
            </a:bodyPr>
            <a:lstStyle/>
            <a:p>
              <a:pPr defTabSz="1828800">
                <a:spcBef>
                  <a:spcPts val="0"/>
                </a:spcBef>
                <a:defRPr sz="4600">
                  <a:solidFill>
                    <a:srgbClr val="0433FF"/>
                  </a:solidFill>
                  <a:latin typeface="Arial"/>
                  <a:ea typeface="Arial"/>
                  <a:cs typeface="Arial"/>
                  <a:sym typeface="Arial"/>
                </a:defRPr>
              </a:pPr>
            </a:p>
          </p:txBody>
        </p:sp>
        <p:sp>
          <p:nvSpPr>
            <p:cNvPr id="277" name="Rectangle"/>
            <p:cNvSpPr/>
            <p:nvPr/>
          </p:nvSpPr>
          <p:spPr>
            <a:xfrm>
              <a:off x="100409" y="1557535"/>
              <a:ext cx="1371601" cy="196851"/>
            </a:xfrm>
            <a:prstGeom prst="rect">
              <a:avLst/>
            </a:prstGeom>
            <a:solidFill>
              <a:srgbClr val="FF6699"/>
            </a:solidFill>
            <a:ln w="12700" cap="flat">
              <a:solidFill>
                <a:srgbClr val="FFFFFF"/>
              </a:solidFill>
              <a:prstDash val="solid"/>
              <a:round/>
            </a:ln>
            <a:effectLst/>
          </p:spPr>
          <p:txBody>
            <a:bodyPr wrap="square" lIns="91439" tIns="91439" rIns="91439" bIns="91439" numCol="1" anchor="ctr">
              <a:noAutofit/>
            </a:bodyPr>
            <a:lstStyle/>
            <a:p>
              <a:pPr defTabSz="1828800">
                <a:spcBef>
                  <a:spcPts val="0"/>
                </a:spcBef>
                <a:defRPr sz="4600">
                  <a:latin typeface="Arial"/>
                  <a:ea typeface="Arial"/>
                  <a:cs typeface="Arial"/>
                  <a:sym typeface="Arial"/>
                </a:defRPr>
              </a:pPr>
            </a:p>
          </p:txBody>
        </p:sp>
        <p:sp>
          <p:nvSpPr>
            <p:cNvPr id="278" name="Finance"/>
            <p:cNvSpPr/>
            <p:nvPr/>
          </p:nvSpPr>
          <p:spPr>
            <a:xfrm>
              <a:off x="0" y="339089"/>
              <a:ext cx="1270000"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ctr">
              <a:spAutoFit/>
            </a:bodyPr>
            <a:lstStyle>
              <a:lvl1pPr defTabSz="1828800">
                <a:spcBef>
                  <a:spcPts val="0"/>
                </a:spcBef>
                <a:defRPr sz="3200">
                  <a:solidFill>
                    <a:srgbClr val="000000"/>
                  </a:solidFill>
                  <a:latin typeface="Impact"/>
                  <a:ea typeface="Impact"/>
                  <a:cs typeface="Impact"/>
                  <a:sym typeface="Impact"/>
                </a:defRPr>
              </a:lvl1pPr>
            </a:lstStyle>
            <a:p>
              <a:pPr/>
              <a:r>
                <a:t>Finance</a:t>
              </a:r>
            </a:p>
          </p:txBody>
        </p:sp>
        <p:sp>
          <p:nvSpPr>
            <p:cNvPr id="279" name="Debt"/>
            <p:cNvSpPr/>
            <p:nvPr/>
          </p:nvSpPr>
          <p:spPr>
            <a:xfrm>
              <a:off x="1642665" y="1472565"/>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ctr">
              <a:spAutoFit/>
            </a:bodyPr>
            <a:lstStyle>
              <a:lvl1pPr defTabSz="1828800">
                <a:spcBef>
                  <a:spcPts val="0"/>
                </a:spcBef>
                <a:defRPr sz="2800">
                  <a:solidFill>
                    <a:srgbClr val="0433FF"/>
                  </a:solidFill>
                  <a:latin typeface="Impact"/>
                  <a:ea typeface="Impact"/>
                  <a:cs typeface="Impact"/>
                  <a:sym typeface="Impact"/>
                </a:defRPr>
              </a:lvl1pPr>
            </a:lstStyle>
            <a:p>
              <a:pPr/>
              <a:r>
                <a:t>Debt</a:t>
              </a:r>
            </a:p>
          </p:txBody>
        </p:sp>
      </p:grpSp>
      <p:sp>
        <p:nvSpPr>
          <p:cNvPr id="281" name="Invisible Equity…"/>
          <p:cNvSpPr txBox="1"/>
          <p:nvPr/>
        </p:nvSpPr>
        <p:spPr>
          <a:xfrm>
            <a:off x="18287206" y="7339806"/>
            <a:ext cx="2544966" cy="1079501"/>
          </a:xfrm>
          <a:prstGeom prst="rect">
            <a:avLst/>
          </a:prstGeom>
          <a:ln w="12700">
            <a:miter lim="400000"/>
          </a:ln>
          <a:extLst>
            <a:ext uri="{C572A759-6A51-4108-AA02-DFA0A04FC94B}">
              <ma14:wrappingTextBoxFlag xmlns:ma14="http://schemas.microsoft.com/office/mac/drawingml/2011/main" val="1"/>
            </a:ext>
          </a:extLst>
        </p:spPr>
        <p:txBody>
          <a:bodyPr wrap="none" tIns="91439" bIns="91439" anchor="ctr">
            <a:spAutoFit/>
          </a:bodyPr>
          <a:lstStyle/>
          <a:p>
            <a:pPr defTabSz="1828800">
              <a:spcBef>
                <a:spcPts val="0"/>
              </a:spcBef>
              <a:defRPr sz="2800">
                <a:solidFill>
                  <a:srgbClr val="FFFB00"/>
                </a:solidFill>
                <a:latin typeface="Impact"/>
                <a:ea typeface="Impact"/>
                <a:cs typeface="Impact"/>
                <a:sym typeface="Impact"/>
              </a:defRPr>
            </a:pPr>
            <a:r>
              <a:t>Invisible Equity</a:t>
            </a:r>
          </a:p>
          <a:p>
            <a:pPr defTabSz="1828800">
              <a:spcBef>
                <a:spcPts val="0"/>
              </a:spcBef>
              <a:defRPr sz="2800">
                <a:solidFill>
                  <a:srgbClr val="FFFB00"/>
                </a:solidFill>
                <a:latin typeface="Impact"/>
                <a:ea typeface="Impact"/>
                <a:cs typeface="Impact"/>
                <a:sym typeface="Impact"/>
              </a:defRPr>
            </a:pPr>
            <a:r>
              <a:t>~$106 Bn</a:t>
            </a:r>
          </a:p>
        </p:txBody>
      </p:sp>
      <p:grpSp>
        <p:nvGrpSpPr>
          <p:cNvPr id="284" name="Group"/>
          <p:cNvGrpSpPr/>
          <p:nvPr/>
        </p:nvGrpSpPr>
        <p:grpSpPr>
          <a:xfrm>
            <a:off x="16738204" y="4421187"/>
            <a:ext cx="4695244" cy="6975476"/>
            <a:chOff x="0" y="0"/>
            <a:chExt cx="4695242" cy="6975475"/>
          </a:xfrm>
        </p:grpSpPr>
        <p:sp>
          <p:nvSpPr>
            <p:cNvPr id="282" name="Rectangle"/>
            <p:cNvSpPr/>
            <p:nvPr/>
          </p:nvSpPr>
          <p:spPr>
            <a:xfrm>
              <a:off x="0" y="0"/>
              <a:ext cx="1371601" cy="6975475"/>
            </a:xfrm>
            <a:prstGeom prst="rect">
              <a:avLst/>
            </a:prstGeom>
            <a:solidFill>
              <a:srgbClr val="A6AAA8"/>
            </a:solidFill>
            <a:ln w="50800" cap="flat">
              <a:solidFill>
                <a:srgbClr val="FFFFFF"/>
              </a:solidFill>
              <a:prstDash val="solid"/>
              <a:round/>
            </a:ln>
            <a:effectLst/>
          </p:spPr>
          <p:txBody>
            <a:bodyPr wrap="square" lIns="91439" tIns="91439" rIns="91439" bIns="91439" numCol="1" anchor="ctr">
              <a:noAutofit/>
            </a:bodyPr>
            <a:lstStyle/>
            <a:p>
              <a:pPr defTabSz="1828800">
                <a:spcBef>
                  <a:spcPts val="0"/>
                </a:spcBef>
                <a:defRPr sz="4600">
                  <a:latin typeface="Arial"/>
                  <a:ea typeface="Arial"/>
                  <a:cs typeface="Arial"/>
                  <a:sym typeface="Arial"/>
                </a:defRPr>
              </a:pPr>
            </a:p>
          </p:txBody>
        </p:sp>
        <p:sp>
          <p:nvSpPr>
            <p:cNvPr id="283" name="Market Value ~ $127 Bn"/>
            <p:cNvSpPr txBox="1"/>
            <p:nvPr/>
          </p:nvSpPr>
          <p:spPr>
            <a:xfrm>
              <a:off x="1530350" y="5158978"/>
              <a:ext cx="3164893" cy="11734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ctr">
              <a:spAutoFit/>
            </a:bodyPr>
            <a:lstStyle>
              <a:lvl1pPr defTabSz="1828800">
                <a:spcBef>
                  <a:spcPts val="0"/>
                </a:spcBef>
                <a:defRPr sz="3200">
                  <a:solidFill>
                    <a:srgbClr val="00CC00"/>
                  </a:solidFill>
                  <a:latin typeface="Impact"/>
                  <a:ea typeface="Impact"/>
                  <a:cs typeface="Impact"/>
                  <a:sym typeface="Impact"/>
                </a:defRPr>
              </a:lvl1pPr>
            </a:lstStyle>
            <a:p>
              <a:pPr/>
              <a:r>
                <a:t>Market Value ~ $127 Bn</a:t>
              </a:r>
            </a:p>
          </p:txBody>
        </p:sp>
      </p:grpSp>
      <p:grpSp>
        <p:nvGrpSpPr>
          <p:cNvPr id="287" name="Group"/>
          <p:cNvGrpSpPr/>
          <p:nvPr/>
        </p:nvGrpSpPr>
        <p:grpSpPr>
          <a:xfrm>
            <a:off x="14979253" y="2808287"/>
            <a:ext cx="1846009" cy="1412876"/>
            <a:chOff x="0" y="0"/>
            <a:chExt cx="1846008" cy="1412875"/>
          </a:xfrm>
        </p:grpSpPr>
        <p:sp>
          <p:nvSpPr>
            <p:cNvPr id="285" name="Line"/>
            <p:cNvSpPr/>
            <p:nvPr/>
          </p:nvSpPr>
          <p:spPr>
            <a:xfrm>
              <a:off x="0" y="0"/>
              <a:ext cx="457201" cy="14128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5965" y="0"/>
                    <a:pt x="10800" y="806"/>
                    <a:pt x="10800" y="1800"/>
                  </a:cubicBezTo>
                  <a:lnTo>
                    <a:pt x="10800" y="9000"/>
                  </a:lnTo>
                  <a:cubicBezTo>
                    <a:pt x="10800" y="9994"/>
                    <a:pt x="15635" y="10800"/>
                    <a:pt x="21600" y="10800"/>
                  </a:cubicBezTo>
                  <a:cubicBezTo>
                    <a:pt x="15635" y="10800"/>
                    <a:pt x="10800" y="11606"/>
                    <a:pt x="10800" y="12600"/>
                  </a:cubicBezTo>
                  <a:lnTo>
                    <a:pt x="10800" y="19800"/>
                  </a:lnTo>
                  <a:cubicBezTo>
                    <a:pt x="10800" y="20794"/>
                    <a:pt x="5965" y="21600"/>
                    <a:pt x="0" y="21600"/>
                  </a:cubicBezTo>
                </a:path>
              </a:pathLst>
            </a:custGeom>
            <a:noFill/>
            <a:ln w="12700" cap="flat">
              <a:solidFill>
                <a:srgbClr val="0433FF"/>
              </a:solidFill>
              <a:prstDash val="solid"/>
              <a:round/>
            </a:ln>
            <a:effectLst/>
          </p:spPr>
          <p:txBody>
            <a:bodyPr wrap="square" lIns="91439" tIns="91439" rIns="91439" bIns="91439" numCol="1" anchor="ctr">
              <a:noAutofit/>
            </a:bodyPr>
            <a:lstStyle/>
            <a:p>
              <a:pPr algn="ctr" defTabSz="1828800">
                <a:spcBef>
                  <a:spcPts val="0"/>
                </a:spcBef>
                <a:defRPr sz="2400">
                  <a:solidFill>
                    <a:srgbClr val="0433FF"/>
                  </a:solidFill>
                  <a:latin typeface="Arial Narrow"/>
                  <a:ea typeface="Arial Narrow"/>
                  <a:cs typeface="Arial Narrow"/>
                  <a:sym typeface="Arial Narrow"/>
                </a:defRPr>
              </a:pPr>
            </a:p>
          </p:txBody>
        </p:sp>
        <p:sp>
          <p:nvSpPr>
            <p:cNvPr id="286" name="$29 Bn"/>
            <p:cNvSpPr txBox="1"/>
            <p:nvPr/>
          </p:nvSpPr>
          <p:spPr>
            <a:xfrm>
              <a:off x="220265" y="341749"/>
              <a:ext cx="1625744" cy="6400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ctr">
              <a:spAutoFit/>
            </a:bodyPr>
            <a:lstStyle>
              <a:lvl1pPr algn="ctr" defTabSz="1828800">
                <a:spcBef>
                  <a:spcPts val="2400"/>
                </a:spcBef>
                <a:defRPr sz="3000">
                  <a:solidFill>
                    <a:srgbClr val="0433FF"/>
                  </a:solidFill>
                  <a:latin typeface="Impact"/>
                  <a:ea typeface="Impact"/>
                  <a:cs typeface="Impact"/>
                  <a:sym typeface="Impact"/>
                </a:defRPr>
              </a:lvl1pPr>
            </a:lstStyle>
            <a:p>
              <a:pPr/>
              <a:r>
                <a:t>$29 Bn</a:t>
              </a:r>
            </a:p>
          </p:txBody>
        </p:sp>
      </p:grpSp>
      <p:grpSp>
        <p:nvGrpSpPr>
          <p:cNvPr id="296" name="Group"/>
          <p:cNvGrpSpPr/>
          <p:nvPr/>
        </p:nvGrpSpPr>
        <p:grpSpPr>
          <a:xfrm>
            <a:off x="11089878" y="1540073"/>
            <a:ext cx="3819526" cy="2897307"/>
            <a:chOff x="0" y="11310"/>
            <a:chExt cx="3819525" cy="2897306"/>
          </a:xfrm>
        </p:grpSpPr>
        <p:grpSp>
          <p:nvGrpSpPr>
            <p:cNvPr id="291" name="Group"/>
            <p:cNvGrpSpPr/>
            <p:nvPr/>
          </p:nvGrpSpPr>
          <p:grpSpPr>
            <a:xfrm>
              <a:off x="2447925" y="1279525"/>
              <a:ext cx="1371601" cy="1577976"/>
              <a:chOff x="0" y="0"/>
              <a:chExt cx="1371600" cy="1577975"/>
            </a:xfrm>
          </p:grpSpPr>
          <p:sp>
            <p:nvSpPr>
              <p:cNvPr id="288" name="Rectangle"/>
              <p:cNvSpPr/>
              <p:nvPr/>
            </p:nvSpPr>
            <p:spPr>
              <a:xfrm>
                <a:off x="0" y="262215"/>
                <a:ext cx="1371601" cy="1086322"/>
              </a:xfrm>
              <a:prstGeom prst="rect">
                <a:avLst/>
              </a:prstGeom>
              <a:blipFill rotWithShape="1">
                <a:blip r:embed="rId3"/>
                <a:srcRect l="0" t="0" r="0" b="0"/>
                <a:tile tx="0" ty="0" sx="100000" sy="100000" flip="none" algn="tl"/>
              </a:blipFill>
              <a:ln w="12700" cap="flat">
                <a:noFill/>
                <a:miter lim="400000"/>
              </a:ln>
              <a:effectLst/>
            </p:spPr>
            <p:txBody>
              <a:bodyPr wrap="square" lIns="91439" tIns="91439" rIns="91439" bIns="91439" numCol="1" anchor="ctr">
                <a:noAutofit/>
              </a:bodyPr>
              <a:lstStyle/>
              <a:p>
                <a:pPr algn="ctr" defTabSz="821531">
                  <a:spcBef>
                    <a:spcPts val="0"/>
                  </a:spcBef>
                  <a:defRPr sz="3600">
                    <a:latin typeface="Helvetica Light"/>
                    <a:ea typeface="Helvetica Light"/>
                    <a:cs typeface="Helvetica Light"/>
                    <a:sym typeface="Helvetica Light"/>
                  </a:defRPr>
                </a:pPr>
              </a:p>
            </p:txBody>
          </p:sp>
          <p:sp>
            <p:nvSpPr>
              <p:cNvPr id="289" name="Rectangle"/>
              <p:cNvSpPr/>
              <p:nvPr/>
            </p:nvSpPr>
            <p:spPr>
              <a:xfrm>
                <a:off x="0" y="1348536"/>
                <a:ext cx="1371601" cy="229439"/>
              </a:xfrm>
              <a:prstGeom prst="rect">
                <a:avLst/>
              </a:prstGeom>
              <a:gradFill flip="none" rotWithShape="1">
                <a:gsLst>
                  <a:gs pos="0">
                    <a:srgbClr val="189B1A"/>
                  </a:gs>
                  <a:gs pos="100000">
                    <a:srgbClr val="235D0B"/>
                  </a:gs>
                </a:gsLst>
                <a:lin ang="5400000" scaled="0"/>
              </a:gradFill>
              <a:ln w="12700" cap="flat">
                <a:noFill/>
                <a:miter lim="400000"/>
              </a:ln>
              <a:effectLst/>
            </p:spPr>
            <p:txBody>
              <a:bodyPr wrap="square" lIns="91439" tIns="91439" rIns="91439" bIns="91439" numCol="1" anchor="ctr">
                <a:noAutofit/>
              </a:bodyPr>
              <a:lstStyle/>
              <a:p>
                <a:pPr algn="ctr" defTabSz="821531">
                  <a:spcBef>
                    <a:spcPts val="0"/>
                  </a:spcBef>
                  <a:defRPr sz="3600">
                    <a:latin typeface="Helvetica Light"/>
                    <a:ea typeface="Helvetica Light"/>
                    <a:cs typeface="Helvetica Light"/>
                    <a:sym typeface="Helvetica Light"/>
                  </a:defRPr>
                </a:pPr>
              </a:p>
            </p:txBody>
          </p:sp>
          <p:sp>
            <p:nvSpPr>
              <p:cNvPr id="290" name="Rectangle"/>
              <p:cNvSpPr/>
              <p:nvPr/>
            </p:nvSpPr>
            <p:spPr>
              <a:xfrm>
                <a:off x="0" y="-1"/>
                <a:ext cx="1371601" cy="674270"/>
              </a:xfrm>
              <a:prstGeom prst="rect">
                <a:avLst/>
              </a:prstGeom>
              <a:blipFill rotWithShape="1">
                <a:blip r:embed="rId4"/>
                <a:srcRect l="0" t="0" r="0" b="0"/>
                <a:tile tx="0" ty="0" sx="100000" sy="100000" flip="none" algn="tl"/>
              </a:blipFill>
              <a:ln w="12700" cap="flat">
                <a:noFill/>
                <a:miter lim="400000"/>
              </a:ln>
              <a:effectLst/>
            </p:spPr>
            <p:txBody>
              <a:bodyPr wrap="square" lIns="91439" tIns="91439" rIns="91439" bIns="91439" numCol="1" anchor="ctr">
                <a:noAutofit/>
              </a:bodyPr>
              <a:lstStyle/>
              <a:p>
                <a:pPr algn="ctr" defTabSz="821531">
                  <a:spcBef>
                    <a:spcPts val="0"/>
                  </a:spcBef>
                  <a:defRPr sz="3600">
                    <a:latin typeface="Helvetica Light"/>
                    <a:ea typeface="Helvetica Light"/>
                    <a:cs typeface="Helvetica Light"/>
                    <a:sym typeface="Helvetica Light"/>
                  </a:defRPr>
                </a:pPr>
              </a:p>
            </p:txBody>
          </p:sp>
        </p:grpSp>
        <p:sp>
          <p:nvSpPr>
            <p:cNvPr id="292" name="Cash"/>
            <p:cNvSpPr txBox="1"/>
            <p:nvPr/>
          </p:nvSpPr>
          <p:spPr>
            <a:xfrm>
              <a:off x="1322784" y="1312068"/>
              <a:ext cx="1032453" cy="614681"/>
            </a:xfrm>
            <a:prstGeom prst="rect">
              <a:avLst/>
            </a:prstGeom>
            <a:solidFill>
              <a:srgbClr val="DCDEE0"/>
            </a:solid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ctr">
              <a:spAutoFit/>
            </a:bodyPr>
            <a:lstStyle>
              <a:lvl1pPr defTabSz="1828800">
                <a:spcBef>
                  <a:spcPts val="0"/>
                </a:spcBef>
                <a:defRPr sz="2800">
                  <a:solidFill>
                    <a:srgbClr val="212121"/>
                  </a:solidFill>
                  <a:latin typeface="Impact"/>
                  <a:ea typeface="Impact"/>
                  <a:cs typeface="Impact"/>
                  <a:sym typeface="Impact"/>
                </a:defRPr>
              </a:lvl1pPr>
            </a:lstStyle>
            <a:p>
              <a:pPr/>
              <a:r>
                <a:t>Cash</a:t>
              </a:r>
            </a:p>
          </p:txBody>
        </p:sp>
        <p:sp>
          <p:nvSpPr>
            <p:cNvPr id="293" name="Current Assets"/>
            <p:cNvSpPr txBox="1"/>
            <p:nvPr/>
          </p:nvSpPr>
          <p:spPr>
            <a:xfrm>
              <a:off x="0" y="1821259"/>
              <a:ext cx="2344460" cy="614681"/>
            </a:xfrm>
            <a:prstGeom prst="rect">
              <a:avLst/>
            </a:prstGeom>
            <a:solidFill>
              <a:srgbClr val="DCDEE0"/>
            </a:solid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ctr">
              <a:spAutoFit/>
            </a:bodyPr>
            <a:lstStyle>
              <a:lvl1pPr defTabSz="1828800">
                <a:spcBef>
                  <a:spcPts val="0"/>
                </a:spcBef>
                <a:defRPr sz="2800">
                  <a:solidFill>
                    <a:srgbClr val="212121"/>
                  </a:solidFill>
                  <a:latin typeface="Impact"/>
                  <a:ea typeface="Impact"/>
                  <a:cs typeface="Impact"/>
                  <a:sym typeface="Impact"/>
                </a:defRPr>
              </a:lvl1pPr>
            </a:lstStyle>
            <a:p>
              <a:pPr/>
              <a:r>
                <a:t>Current Assets</a:t>
              </a:r>
            </a:p>
          </p:txBody>
        </p:sp>
        <p:sp>
          <p:nvSpPr>
            <p:cNvPr id="294" name="Equipment"/>
            <p:cNvSpPr txBox="1"/>
            <p:nvPr/>
          </p:nvSpPr>
          <p:spPr>
            <a:xfrm>
              <a:off x="543718" y="2293937"/>
              <a:ext cx="1745601" cy="614681"/>
            </a:xfrm>
            <a:prstGeom prst="rect">
              <a:avLst/>
            </a:prstGeom>
            <a:solidFill>
              <a:srgbClr val="DCDEE0"/>
            </a:solid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ctr">
              <a:spAutoFit/>
            </a:bodyPr>
            <a:lstStyle>
              <a:lvl1pPr defTabSz="1828800">
                <a:spcBef>
                  <a:spcPts val="0"/>
                </a:spcBef>
                <a:defRPr sz="2800">
                  <a:solidFill>
                    <a:srgbClr val="212121"/>
                  </a:solidFill>
                  <a:latin typeface="Impact"/>
                  <a:ea typeface="Impact"/>
                  <a:cs typeface="Impact"/>
                  <a:sym typeface="Impact"/>
                </a:defRPr>
              </a:lvl1pPr>
            </a:lstStyle>
            <a:p>
              <a:pPr/>
              <a:r>
                <a:t>Equipment</a:t>
              </a:r>
            </a:p>
          </p:txBody>
        </p:sp>
        <p:sp>
          <p:nvSpPr>
            <p:cNvPr id="295" name="Assets"/>
            <p:cNvSpPr txBox="1"/>
            <p:nvPr/>
          </p:nvSpPr>
          <p:spPr>
            <a:xfrm>
              <a:off x="2282825" y="11310"/>
              <a:ext cx="1307426" cy="6781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ctr">
              <a:spAutoFit/>
            </a:bodyPr>
            <a:lstStyle>
              <a:lvl1pPr defTabSz="1828800">
                <a:spcBef>
                  <a:spcPts val="0"/>
                </a:spcBef>
                <a:defRPr sz="3200">
                  <a:solidFill>
                    <a:srgbClr val="212121"/>
                  </a:solidFill>
                  <a:latin typeface="Impact"/>
                  <a:ea typeface="Impact"/>
                  <a:cs typeface="Impact"/>
                  <a:sym typeface="Impact"/>
                </a:defRPr>
              </a:lvl1pPr>
            </a:lstStyle>
            <a:p>
              <a:pPr/>
              <a:r>
                <a:t>Assets</a:t>
              </a:r>
            </a:p>
          </p:txBody>
        </p:sp>
      </p:grpSp>
      <p:sp>
        <p:nvSpPr>
          <p:cNvPr id="297" name="INTANGIBLE ASSETS"/>
          <p:cNvSpPr txBox="1"/>
          <p:nvPr/>
        </p:nvSpPr>
        <p:spPr>
          <a:xfrm>
            <a:off x="9423003" y="6673105"/>
            <a:ext cx="4114801" cy="767081"/>
          </a:xfrm>
          <a:prstGeom prst="rect">
            <a:avLst/>
          </a:prstGeom>
          <a:ln w="12700">
            <a:miter lim="400000"/>
          </a:ln>
          <a:extLst>
            <a:ext uri="{C572A759-6A51-4108-AA02-DFA0A04FC94B}">
              <ma14:wrappingTextBoxFlag xmlns:ma14="http://schemas.microsoft.com/office/mac/drawingml/2011/main" val="1"/>
            </a:ext>
          </a:extLst>
        </p:spPr>
        <p:txBody>
          <a:bodyPr tIns="91439" bIns="91439" anchor="ctr">
            <a:spAutoFit/>
          </a:bodyPr>
          <a:lstStyle>
            <a:lvl1pPr defTabSz="1828800">
              <a:spcBef>
                <a:spcPts val="0"/>
              </a:spcBef>
              <a:defRPr sz="3800">
                <a:solidFill>
                  <a:srgbClr val="FFFC79"/>
                </a:solidFill>
                <a:latin typeface="Impact"/>
                <a:ea typeface="Impact"/>
                <a:cs typeface="Impact"/>
                <a:sym typeface="Impact"/>
              </a:defRPr>
            </a:lvl1pPr>
          </a:lstStyle>
          <a:p>
            <a:pPr/>
            <a:r>
              <a:t>INTANGIBLE ASSETS</a:t>
            </a:r>
          </a:p>
        </p:txBody>
      </p:sp>
      <p:sp>
        <p:nvSpPr>
          <p:cNvPr id="298" name="INTELLECTUAL CAPITAL"/>
          <p:cNvSpPr txBox="1"/>
          <p:nvPr/>
        </p:nvSpPr>
        <p:spPr>
          <a:xfrm>
            <a:off x="9423003" y="7593250"/>
            <a:ext cx="4114801" cy="1351281"/>
          </a:xfrm>
          <a:prstGeom prst="rect">
            <a:avLst/>
          </a:prstGeom>
          <a:ln w="12700">
            <a:miter lim="400000"/>
          </a:ln>
          <a:extLst>
            <a:ext uri="{C572A759-6A51-4108-AA02-DFA0A04FC94B}">
              <ma14:wrappingTextBoxFlag xmlns:ma14="http://schemas.microsoft.com/office/mac/drawingml/2011/main" val="1"/>
            </a:ext>
          </a:extLst>
        </p:spPr>
        <p:txBody>
          <a:bodyPr tIns="91439" bIns="91439" anchor="ctr">
            <a:spAutoFit/>
          </a:bodyPr>
          <a:lstStyle>
            <a:lvl1pPr defTabSz="1828800">
              <a:spcBef>
                <a:spcPts val="0"/>
              </a:spcBef>
              <a:defRPr sz="3800">
                <a:solidFill>
                  <a:srgbClr val="FFFC79"/>
                </a:solidFill>
                <a:latin typeface="Impact"/>
                <a:ea typeface="Impact"/>
                <a:cs typeface="Impact"/>
                <a:sym typeface="Impact"/>
              </a:defRPr>
            </a:lvl1pPr>
          </a:lstStyle>
          <a:p>
            <a:pPr/>
            <a:r>
              <a:t>INTELLECTUAL CAPITAL</a:t>
            </a:r>
          </a:p>
        </p:txBody>
      </p:sp>
      <p:sp>
        <p:nvSpPr>
          <p:cNvPr id="299" name="Karl-Erik Sveiby @sveiby.com"/>
          <p:cNvSpPr txBox="1"/>
          <p:nvPr/>
        </p:nvSpPr>
        <p:spPr>
          <a:xfrm>
            <a:off x="15932271" y="12653367"/>
            <a:ext cx="3449396" cy="446485"/>
          </a:xfrm>
          <a:prstGeom prst="rect">
            <a:avLst/>
          </a:prstGeom>
          <a:ln w="12700">
            <a:miter lim="400000"/>
          </a:ln>
          <a:extLst>
            <a:ext uri="{C572A759-6A51-4108-AA02-DFA0A04FC94B}">
              <ma14:wrappingTextBoxFlag xmlns:ma14="http://schemas.microsoft.com/office/mac/drawingml/2011/main" val="1"/>
            </a:ext>
          </a:extLst>
        </p:spPr>
        <p:txBody>
          <a:bodyPr wrap="none" lIns="71437" tIns="71437" rIns="71437" bIns="71437" anchor="ctr">
            <a:spAutoFit/>
          </a:bodyPr>
          <a:lstStyle>
            <a:lvl1pPr algn="ctr" defTabSz="821531">
              <a:spcBef>
                <a:spcPts val="0"/>
              </a:spcBef>
              <a:defRPr sz="1800">
                <a:latin typeface="Helvetica Light"/>
                <a:ea typeface="Helvetica Light"/>
                <a:cs typeface="Helvetica Light"/>
                <a:sym typeface="Helvetica Light"/>
              </a:defRPr>
            </a:lvl1pPr>
          </a:lstStyle>
          <a:p>
            <a:pPr/>
            <a:r>
              <a:t>Karl-Erik Sveiby @sveiby.com</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9" presetID="2" grpId="2" fill="hold">
                                  <p:stCondLst>
                                    <p:cond delay="0"/>
                                  </p:stCondLst>
                                  <p:iterate type="el" backwards="0">
                                    <p:tmAbs val="0"/>
                                  </p:iterate>
                                  <p:childTnLst>
                                    <p:set>
                                      <p:cBhvr>
                                        <p:cTn id="10" fill="hold"/>
                                        <p:tgtEl>
                                          <p:spTgt spid="296"/>
                                        </p:tgtEl>
                                        <p:attrNameLst>
                                          <p:attrName>style.visibility</p:attrName>
                                        </p:attrNameLst>
                                      </p:cBhvr>
                                      <p:to>
                                        <p:strVal val="visible"/>
                                      </p:to>
                                    </p:set>
                                    <p:anim calcmode="lin" valueType="num">
                                      <p:cBhvr>
                                        <p:cTn id="11" dur="500" fill="hold"/>
                                        <p:tgtEl>
                                          <p:spTgt spid="296"/>
                                        </p:tgtEl>
                                        <p:attrNameLst>
                                          <p:attrName>ppt_x</p:attrName>
                                        </p:attrNameLst>
                                      </p:cBhvr>
                                      <p:tavLst>
                                        <p:tav tm="0">
                                          <p:val>
                                            <p:strVal val="0-#ppt_w/2"/>
                                          </p:val>
                                        </p:tav>
                                        <p:tav tm="100000">
                                          <p:val>
                                            <p:strVal val="#ppt_x"/>
                                          </p:val>
                                        </p:tav>
                                      </p:tavLst>
                                    </p:anim>
                                    <p:anim calcmode="lin" valueType="num">
                                      <p:cBhvr>
                                        <p:cTn id="12" dur="500" fill="hold"/>
                                        <p:tgtEl>
                                          <p:spTgt spid="296"/>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Class="entr" nodeType="afterEffect" presetSubtype="0" presetID="1" grpId="3" fill="hold">
                                  <p:stCondLst>
                                    <p:cond delay="0"/>
                                  </p:stCondLst>
                                  <p:iterate type="el" backwards="0">
                                    <p:tmAbs val="0"/>
                                  </p:iterate>
                                  <p:childTnLst>
                                    <p:set>
                                      <p:cBhvr>
                                        <p:cTn id="15" fill="hold"/>
                                        <p:tgtEl>
                                          <p:spTgt spid="28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3" presetID="2" grpId="4" fill="hold">
                                  <p:stCondLst>
                                    <p:cond delay="0"/>
                                  </p:stCondLst>
                                  <p:iterate type="el" backwards="0">
                                    <p:tmAbs val="0"/>
                                  </p:iterate>
                                  <p:childTnLst>
                                    <p:set>
                                      <p:cBhvr>
                                        <p:cTn id="19" fill="hold"/>
                                        <p:tgtEl>
                                          <p:spTgt spid="280"/>
                                        </p:tgtEl>
                                        <p:attrNameLst>
                                          <p:attrName>style.visibility</p:attrName>
                                        </p:attrNameLst>
                                      </p:cBhvr>
                                      <p:to>
                                        <p:strVal val="visible"/>
                                      </p:to>
                                    </p:set>
                                    <p:anim calcmode="lin" valueType="num">
                                      <p:cBhvr>
                                        <p:cTn id="20" dur="500" fill="hold"/>
                                        <p:tgtEl>
                                          <p:spTgt spid="280"/>
                                        </p:tgtEl>
                                        <p:attrNameLst>
                                          <p:attrName>ppt_x</p:attrName>
                                        </p:attrNameLst>
                                      </p:cBhvr>
                                      <p:tavLst>
                                        <p:tav tm="0">
                                          <p:val>
                                            <p:strVal val="1+#ppt_w/2"/>
                                          </p:val>
                                        </p:tav>
                                        <p:tav tm="100000">
                                          <p:val>
                                            <p:strVal val="#ppt_x"/>
                                          </p:val>
                                        </p:tav>
                                      </p:tavLst>
                                    </p:anim>
                                    <p:anim calcmode="lin" valueType="num">
                                      <p:cBhvr>
                                        <p:cTn id="21" dur="500" fill="hold"/>
                                        <p:tgtEl>
                                          <p:spTgt spid="280"/>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Class="entr" nodeType="clickEffect" presetSubtype="2" presetID="2" grpId="5" fill="hold">
                                  <p:stCondLst>
                                    <p:cond delay="0"/>
                                  </p:stCondLst>
                                  <p:iterate type="el" backwards="0">
                                    <p:tmAbs val="0"/>
                                  </p:iterate>
                                  <p:childTnLst>
                                    <p:set>
                                      <p:cBhvr>
                                        <p:cTn id="25" fill="hold"/>
                                        <p:tgtEl>
                                          <p:spTgt spid="275"/>
                                        </p:tgtEl>
                                        <p:attrNameLst>
                                          <p:attrName>style.visibility</p:attrName>
                                        </p:attrNameLst>
                                      </p:cBhvr>
                                      <p:to>
                                        <p:strVal val="visible"/>
                                      </p:to>
                                    </p:set>
                                    <p:anim calcmode="lin" valueType="num">
                                      <p:cBhvr>
                                        <p:cTn id="26" dur="500" fill="hold"/>
                                        <p:tgtEl>
                                          <p:spTgt spid="275"/>
                                        </p:tgtEl>
                                        <p:attrNameLst>
                                          <p:attrName>ppt_x</p:attrName>
                                        </p:attrNameLst>
                                      </p:cBhvr>
                                      <p:tavLst>
                                        <p:tav tm="0">
                                          <p:val>
                                            <p:strVal val="1+#ppt_w/2"/>
                                          </p:val>
                                        </p:tav>
                                        <p:tav tm="100000">
                                          <p:val>
                                            <p:strVal val="#ppt_x"/>
                                          </p:val>
                                        </p:tav>
                                      </p:tavLst>
                                    </p:anim>
                                    <p:anim calcmode="lin" valueType="num">
                                      <p:cBhvr>
                                        <p:cTn id="27" dur="500" fill="hold"/>
                                        <p:tgtEl>
                                          <p:spTgt spid="275"/>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Class="entr" nodeType="clickEffect" presetSubtype="1" presetID="22" grpId="6" fill="hold">
                                  <p:stCondLst>
                                    <p:cond delay="0"/>
                                  </p:stCondLst>
                                  <p:iterate type="el" backwards="0">
                                    <p:tmAbs val="0"/>
                                  </p:iterate>
                                  <p:childTnLst>
                                    <p:set>
                                      <p:cBhvr>
                                        <p:cTn id="31" fill="hold"/>
                                        <p:tgtEl>
                                          <p:spTgt spid="284"/>
                                        </p:tgtEl>
                                        <p:attrNameLst>
                                          <p:attrName>style.visibility</p:attrName>
                                        </p:attrNameLst>
                                      </p:cBhvr>
                                      <p:to>
                                        <p:strVal val="visible"/>
                                      </p:to>
                                    </p:set>
                                    <p:animEffect filter="wipe(up)" transition="in">
                                      <p:cBhvr>
                                        <p:cTn id="32" dur="500"/>
                                        <p:tgtEl>
                                          <p:spTgt spid="284"/>
                                        </p:tgtEl>
                                      </p:cBhvr>
                                    </p:animEffect>
                                  </p:childTnLst>
                                </p:cTn>
                              </p:par>
                            </p:childTnLst>
                          </p:cTn>
                        </p:par>
                      </p:childTnLst>
                    </p:cTn>
                  </p:par>
                  <p:par>
                    <p:cTn id="33" fill="hold">
                      <p:stCondLst>
                        <p:cond delay="indefinite"/>
                      </p:stCondLst>
                      <p:childTnLst>
                        <p:par>
                          <p:cTn id="34" fill="hold">
                            <p:stCondLst>
                              <p:cond delay="0"/>
                            </p:stCondLst>
                            <p:childTnLst>
                              <p:par>
                                <p:cTn id="35" presetClass="entr" nodeType="clickEffect" presetSubtype="32" presetID="4" grpId="7" fill="hold">
                                  <p:stCondLst>
                                    <p:cond delay="0"/>
                                  </p:stCondLst>
                                  <p:iterate type="el" backwards="0">
                                    <p:tmAbs val="0"/>
                                  </p:iterate>
                                  <p:childTnLst>
                                    <p:set>
                                      <p:cBhvr>
                                        <p:cTn id="36" fill="hold"/>
                                        <p:tgtEl>
                                          <p:spTgt spid="281"/>
                                        </p:tgtEl>
                                        <p:attrNameLst>
                                          <p:attrName>style.visibility</p:attrName>
                                        </p:attrNameLst>
                                      </p:cBhvr>
                                      <p:to>
                                        <p:strVal val="visible"/>
                                      </p:to>
                                    </p:set>
                                    <p:animEffect filter="box(out)" transition="in">
                                      <p:cBhvr>
                                        <p:cTn id="37" dur="500"/>
                                        <p:tgtEl>
                                          <p:spTgt spid="281"/>
                                        </p:tgtEl>
                                      </p:cBhvr>
                                    </p:animEffect>
                                  </p:childTnLst>
                                </p:cTn>
                              </p:par>
                            </p:childTnLst>
                          </p:cTn>
                        </p:par>
                      </p:childTnLst>
                    </p:cTn>
                  </p:par>
                  <p:par>
                    <p:cTn id="38" fill="hold">
                      <p:stCondLst>
                        <p:cond delay="indefinite"/>
                      </p:stCondLst>
                      <p:childTnLst>
                        <p:par>
                          <p:cTn id="39" fill="hold">
                            <p:stCondLst>
                              <p:cond delay="0"/>
                            </p:stCondLst>
                            <p:childTnLst>
                              <p:par>
                                <p:cTn id="40" presetClass="entr" nodeType="clickEffect" presetID="10" grpId="8" fill="hold">
                                  <p:stCondLst>
                                    <p:cond delay="0"/>
                                  </p:stCondLst>
                                  <p:iterate type="el" backwards="0">
                                    <p:tmAbs val="0"/>
                                  </p:iterate>
                                  <p:childTnLst>
                                    <p:set>
                                      <p:cBhvr>
                                        <p:cTn id="41" fill="hold"/>
                                        <p:tgtEl>
                                          <p:spTgt spid="270"/>
                                        </p:tgtEl>
                                        <p:attrNameLst>
                                          <p:attrName>style.visibility</p:attrName>
                                        </p:attrNameLst>
                                      </p:cBhvr>
                                      <p:to>
                                        <p:strVal val="visible"/>
                                      </p:to>
                                    </p:set>
                                    <p:animEffect filter="fade" transition="in">
                                      <p:cBhvr>
                                        <p:cTn id="42" dur="500"/>
                                        <p:tgtEl>
                                          <p:spTgt spid="270"/>
                                        </p:tgtEl>
                                      </p:cBhvr>
                                    </p:animEffect>
                                  </p:childTnLst>
                                </p:cTn>
                              </p:par>
                            </p:childTnLst>
                          </p:cTn>
                        </p:par>
                      </p:childTnLst>
                    </p:cTn>
                  </p:par>
                  <p:par>
                    <p:cTn id="43" fill="hold">
                      <p:stCondLst>
                        <p:cond delay="indefinite"/>
                      </p:stCondLst>
                      <p:childTnLst>
                        <p:par>
                          <p:cTn id="44" fill="hold">
                            <p:stCondLst>
                              <p:cond delay="0"/>
                            </p:stCondLst>
                            <p:childTnLst>
                              <p:par>
                                <p:cTn id="45" presetClass="entr" nodeType="clickEffect" presetSubtype="0" presetID="1" grpId="9" fill="hold">
                                  <p:stCondLst>
                                    <p:cond delay="0"/>
                                  </p:stCondLst>
                                  <p:iterate type="el" backwards="0">
                                    <p:tmAbs val="0"/>
                                  </p:iterate>
                                  <p:childTnLst>
                                    <p:set>
                                      <p:cBhvr>
                                        <p:cTn id="46" fill="hold"/>
                                        <p:tgtEl>
                                          <p:spTgt spid="27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Class="entr" nodeType="clickEffect" presetSubtype="0" presetID="1" grpId="10" fill="hold">
                                  <p:stCondLst>
                                    <p:cond delay="0"/>
                                  </p:stCondLst>
                                  <p:iterate type="el" backwards="0">
                                    <p:tmAbs val="0"/>
                                  </p:iterate>
                                  <p:childTnLst>
                                    <p:set>
                                      <p:cBhvr>
                                        <p:cTn id="50" fill="hold"/>
                                        <p:tgtEl>
                                          <p:spTgt spid="29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Class="entr" nodeType="clickEffect" presetSubtype="0" presetID="1" grpId="11" fill="hold">
                                  <p:stCondLst>
                                    <p:cond delay="0"/>
                                  </p:stCondLst>
                                  <p:iterate type="el" backwards="0">
                                    <p:tmAbs val="0"/>
                                  </p:iterate>
                                  <p:childTnLst>
                                    <p:set>
                                      <p:cBhvr>
                                        <p:cTn id="54" fill="hold"/>
                                        <p:tgtEl>
                                          <p:spTgt spid="29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Class="entr" nodeType="clickEffect" presetSubtype="0" presetID="1" grpId="12" fill="hold">
                                  <p:stCondLst>
                                    <p:cond delay="0"/>
                                  </p:stCondLst>
                                  <p:iterate type="el" backwards="0">
                                    <p:tmAbs val="0"/>
                                  </p:iterate>
                                  <p:childTnLst>
                                    <p:set>
                                      <p:cBhvr>
                                        <p:cTn id="58" fill="hold"/>
                                        <p:tgtEl>
                                          <p:spTgt spid="27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Class="exit" nodeType="clickEffect" presetSubtype="0" presetID="1" grpId="13" fill="hold">
                                  <p:stCondLst>
                                    <p:cond delay="0"/>
                                  </p:stCondLst>
                                  <p:iterate type="el" backwards="0">
                                    <p:tmAbs val="0"/>
                                  </p:iterate>
                                  <p:childTnLst>
                                    <p:set>
                                      <p:cBhvr>
                                        <p:cTn id="62" fill="hold">
                                          <p:stCondLst>
                                            <p:cond delay="0"/>
                                          </p:stCondLst>
                                        </p:cTn>
                                        <p:tgtEl>
                                          <p:spTgt spid="297"/>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Class="exit" nodeType="clickEffect" presetSubtype="0" presetID="1" grpId="14" fill="hold">
                                  <p:stCondLst>
                                    <p:cond delay="0"/>
                                  </p:stCondLst>
                                  <p:iterate type="el" backwards="0">
                                    <p:tmAbs val="0"/>
                                  </p:iterate>
                                  <p:childTnLst>
                                    <p:set>
                                      <p:cBhvr>
                                        <p:cTn id="66" fill="hold">
                                          <p:stCondLst>
                                            <p:cond delay="0"/>
                                          </p:stCondLst>
                                        </p:cTn>
                                        <p:tgtEl>
                                          <p:spTgt spid="298"/>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70" grpId="8"/>
      <p:bldP build="whole" bldLvl="1" animBg="1" rev="0" advAuto="0" spid="284" grpId="6"/>
      <p:bldP build="whole" bldLvl="1" animBg="1" rev="0" advAuto="0" spid="296" grpId="2"/>
      <p:bldP build="whole" bldLvl="1" animBg="1" rev="0" advAuto="0" spid="271" grpId="9"/>
      <p:bldP build="whole" bldLvl="1" animBg="1" rev="0" advAuto="0" spid="281" grpId="7"/>
      <p:bldP build="whole" bldLvl="1" animBg="1" rev="0" advAuto="0" spid="269" grpId="1"/>
      <p:bldP build="whole" bldLvl="1" animBg="1" rev="0" advAuto="0" spid="275" grpId="5"/>
      <p:bldP build="whole" bldLvl="1" animBg="1" rev="0" advAuto="0" spid="280" grpId="4"/>
      <p:bldP build="whole" bldLvl="1" animBg="1" rev="0" advAuto="0" spid="287" grpId="3"/>
      <p:bldP build="whole" bldLvl="1" animBg="1" rev="0" advAuto="0" spid="297" grpId="10"/>
      <p:bldP build="whole" bldLvl="1" animBg="1" rev="0" advAuto="0" spid="298" grpId="11"/>
      <p:bldP build="whole" bldLvl="1" animBg="1" rev="0" advAuto="0" spid="272" grpId="12"/>
      <p:bldP build="whole" bldLvl="1" animBg="1" rev="0" advAuto="0" spid="297" grpId="13"/>
      <p:bldP build="whole" bldLvl="1" animBg="1" rev="0" advAuto="0" spid="298" grpId="14"/>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1" name="Title Text"/>
          <p:cNvSpPr txBox="1"/>
          <p:nvPr>
            <p:ph type="title"/>
          </p:nvPr>
        </p:nvSpPr>
        <p:spPr>
          <a:prstGeom prst="rect">
            <a:avLst/>
          </a:prstGeom>
        </p:spPr>
        <p:txBody>
          <a:bodyPr/>
          <a:lstStyle/>
          <a:p>
            <a:pPr/>
            <a:r>
              <a:t>Title Text</a:t>
            </a:r>
          </a:p>
        </p:txBody>
      </p:sp>
      <p:pic>
        <p:nvPicPr>
          <p:cNvPr id="302" name="iceberg1 .jpg" descr="iceberg1 .jpg"/>
          <p:cNvPicPr>
            <a:picLocks noChangeAspect="1"/>
          </p:cNvPicPr>
          <p:nvPr/>
        </p:nvPicPr>
        <p:blipFill>
          <a:blip r:embed="rId2">
            <a:extLst/>
          </a:blip>
          <a:stretch>
            <a:fillRect/>
          </a:stretch>
        </p:blipFill>
        <p:spPr>
          <a:xfrm>
            <a:off x="1490683" y="-94845"/>
            <a:ext cx="19979440" cy="13905690"/>
          </a:xfrm>
          <a:prstGeom prst="rect">
            <a:avLst/>
          </a:prstGeom>
          <a:ln w="88900">
            <a:miter lim="400000"/>
          </a:ln>
        </p:spPr>
      </p:pic>
      <p:sp>
        <p:nvSpPr>
          <p:cNvPr id="303" name="KNOWLEDGE ASSETS"/>
          <p:cNvSpPr txBox="1"/>
          <p:nvPr/>
        </p:nvSpPr>
        <p:spPr>
          <a:xfrm>
            <a:off x="2659464" y="919941"/>
            <a:ext cx="6807270" cy="1910587"/>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6000">
                <a:solidFill>
                  <a:srgbClr val="000000"/>
                </a:solidFill>
                <a:latin typeface="Marker Felt"/>
                <a:ea typeface="Marker Felt"/>
                <a:cs typeface="Marker Felt"/>
                <a:sym typeface="Marker Felt"/>
              </a:defRPr>
            </a:lvl1pPr>
          </a:lstStyle>
          <a:p>
            <a:pPr/>
            <a:r>
              <a:t>KNOWLEDGE ASSETS</a:t>
            </a:r>
          </a:p>
        </p:txBody>
      </p:sp>
      <p:sp>
        <p:nvSpPr>
          <p:cNvPr id="304" name="TACIT"/>
          <p:cNvSpPr txBox="1"/>
          <p:nvPr/>
        </p:nvSpPr>
        <p:spPr>
          <a:xfrm>
            <a:off x="12672131" y="5140911"/>
            <a:ext cx="6566328" cy="993813"/>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5200">
                <a:solidFill>
                  <a:srgbClr val="000000"/>
                </a:solidFill>
                <a:latin typeface="Marker Felt"/>
                <a:ea typeface="Marker Felt"/>
                <a:cs typeface="Marker Felt"/>
                <a:sym typeface="Marker Felt"/>
              </a:defRPr>
            </a:lvl1pPr>
          </a:lstStyle>
          <a:p>
            <a:pPr/>
            <a:r>
              <a:t>TACIT</a:t>
            </a:r>
          </a:p>
        </p:txBody>
      </p:sp>
      <p:sp>
        <p:nvSpPr>
          <p:cNvPr id="305" name="Documents"/>
          <p:cNvSpPr txBox="1"/>
          <p:nvPr/>
        </p:nvSpPr>
        <p:spPr>
          <a:xfrm>
            <a:off x="10087756" y="1217660"/>
            <a:ext cx="4208489" cy="87743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5200">
                <a:solidFill>
                  <a:srgbClr val="FF2600"/>
                </a:solidFill>
                <a:latin typeface="Calibri"/>
                <a:ea typeface="Calibri"/>
                <a:cs typeface="Calibri"/>
                <a:sym typeface="Calibri"/>
              </a:defRPr>
            </a:lvl1pPr>
          </a:lstStyle>
          <a:p>
            <a:pPr/>
            <a:r>
              <a:t>Documents</a:t>
            </a:r>
          </a:p>
        </p:txBody>
      </p:sp>
      <p:sp>
        <p:nvSpPr>
          <p:cNvPr id="306" name="Databases"/>
          <p:cNvSpPr txBox="1"/>
          <p:nvPr/>
        </p:nvSpPr>
        <p:spPr>
          <a:xfrm>
            <a:off x="11408831" y="2129330"/>
            <a:ext cx="4208489" cy="877435"/>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5200">
                <a:solidFill>
                  <a:srgbClr val="FF2600"/>
                </a:solidFill>
                <a:latin typeface="Calibri"/>
                <a:ea typeface="Calibri"/>
                <a:cs typeface="Calibri"/>
                <a:sym typeface="Calibri"/>
              </a:defRPr>
            </a:lvl1pPr>
          </a:lstStyle>
          <a:p>
            <a:pPr/>
            <a:r>
              <a:t>Databases</a:t>
            </a:r>
          </a:p>
        </p:txBody>
      </p:sp>
      <p:sp>
        <p:nvSpPr>
          <p:cNvPr id="307" name="EXPLICIT"/>
          <p:cNvSpPr txBox="1"/>
          <p:nvPr/>
        </p:nvSpPr>
        <p:spPr>
          <a:xfrm>
            <a:off x="12672131" y="305990"/>
            <a:ext cx="6566328" cy="87743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5200">
                <a:solidFill>
                  <a:srgbClr val="000000"/>
                </a:solidFill>
                <a:latin typeface="Marker Felt"/>
                <a:ea typeface="Marker Felt"/>
                <a:cs typeface="Marker Felt"/>
                <a:sym typeface="Marker Felt"/>
              </a:defRPr>
            </a:lvl1pPr>
          </a:lstStyle>
          <a:p>
            <a:pPr/>
            <a:r>
              <a:t>EXPLICIT</a:t>
            </a:r>
          </a:p>
        </p:txBody>
      </p:sp>
      <p:sp>
        <p:nvSpPr>
          <p:cNvPr id="308" name="Books"/>
          <p:cNvSpPr txBox="1"/>
          <p:nvPr/>
        </p:nvSpPr>
        <p:spPr>
          <a:xfrm>
            <a:off x="13133685" y="3179285"/>
            <a:ext cx="4208488" cy="87743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5200">
                <a:solidFill>
                  <a:srgbClr val="FF2600"/>
                </a:solidFill>
                <a:latin typeface="Calibri"/>
                <a:ea typeface="Calibri"/>
                <a:cs typeface="Calibri"/>
                <a:sym typeface="Calibri"/>
              </a:defRPr>
            </a:lvl1pPr>
          </a:lstStyle>
          <a:p>
            <a:pPr/>
            <a:r>
              <a:t>Books</a:t>
            </a:r>
          </a:p>
        </p:txBody>
      </p:sp>
      <p:sp>
        <p:nvSpPr>
          <p:cNvPr id="309" name="Manuals"/>
          <p:cNvSpPr txBox="1"/>
          <p:nvPr/>
        </p:nvSpPr>
        <p:spPr>
          <a:xfrm>
            <a:off x="17560796" y="3041000"/>
            <a:ext cx="4208489" cy="877435"/>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5200">
                <a:solidFill>
                  <a:srgbClr val="FF2600"/>
                </a:solidFill>
                <a:latin typeface="Calibri"/>
                <a:ea typeface="Calibri"/>
                <a:cs typeface="Calibri"/>
                <a:sym typeface="Calibri"/>
              </a:defRPr>
            </a:lvl1pPr>
          </a:lstStyle>
          <a:p>
            <a:pPr/>
            <a:r>
              <a:t>Manuals</a:t>
            </a:r>
          </a:p>
        </p:txBody>
      </p:sp>
      <p:sp>
        <p:nvSpPr>
          <p:cNvPr id="310" name="Pictures"/>
          <p:cNvSpPr txBox="1"/>
          <p:nvPr/>
        </p:nvSpPr>
        <p:spPr>
          <a:xfrm>
            <a:off x="9571763" y="3041000"/>
            <a:ext cx="4208489" cy="877435"/>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5200">
                <a:solidFill>
                  <a:srgbClr val="FF2600"/>
                </a:solidFill>
                <a:latin typeface="Calibri"/>
                <a:ea typeface="Calibri"/>
                <a:cs typeface="Calibri"/>
                <a:sym typeface="Calibri"/>
              </a:defRPr>
            </a:lvl1pPr>
          </a:lstStyle>
          <a:p>
            <a:pPr/>
            <a:r>
              <a:t>Pictures</a:t>
            </a:r>
          </a:p>
        </p:txBody>
      </p:sp>
      <p:sp>
        <p:nvSpPr>
          <p:cNvPr id="311" name="Videos"/>
          <p:cNvSpPr txBox="1"/>
          <p:nvPr/>
        </p:nvSpPr>
        <p:spPr>
          <a:xfrm>
            <a:off x="13851050" y="1217660"/>
            <a:ext cx="4208489" cy="87743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5200">
                <a:solidFill>
                  <a:srgbClr val="FF2600"/>
                </a:solidFill>
                <a:latin typeface="Calibri"/>
                <a:ea typeface="Calibri"/>
                <a:cs typeface="Calibri"/>
                <a:sym typeface="Calibri"/>
              </a:defRPr>
            </a:lvl1pPr>
          </a:lstStyle>
          <a:p>
            <a:pPr/>
            <a:r>
              <a:t>Videos</a:t>
            </a:r>
          </a:p>
        </p:txBody>
      </p:sp>
      <p:sp>
        <p:nvSpPr>
          <p:cNvPr id="312" name="Numbers"/>
          <p:cNvSpPr txBox="1"/>
          <p:nvPr/>
        </p:nvSpPr>
        <p:spPr>
          <a:xfrm>
            <a:off x="17560796" y="1217660"/>
            <a:ext cx="4208489" cy="87743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5200">
                <a:solidFill>
                  <a:srgbClr val="FF2600"/>
                </a:solidFill>
                <a:latin typeface="Calibri"/>
                <a:ea typeface="Calibri"/>
                <a:cs typeface="Calibri"/>
                <a:sym typeface="Calibri"/>
              </a:defRPr>
            </a:lvl1pPr>
          </a:lstStyle>
          <a:p>
            <a:pPr/>
            <a:r>
              <a:t>Numbers</a:t>
            </a:r>
          </a:p>
        </p:txBody>
      </p:sp>
      <p:sp>
        <p:nvSpPr>
          <p:cNvPr id="313" name="SKILLS"/>
          <p:cNvSpPr txBox="1"/>
          <p:nvPr/>
        </p:nvSpPr>
        <p:spPr>
          <a:xfrm>
            <a:off x="10971117" y="6549487"/>
            <a:ext cx="4208489" cy="87743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5200">
                <a:solidFill>
                  <a:srgbClr val="FFFB00"/>
                </a:solidFill>
                <a:latin typeface="Calibri"/>
                <a:ea typeface="Calibri"/>
                <a:cs typeface="Calibri"/>
                <a:sym typeface="Calibri"/>
              </a:defRPr>
            </a:lvl1pPr>
          </a:lstStyle>
          <a:p>
            <a:pPr/>
            <a:r>
              <a:t>SKILLS</a:t>
            </a:r>
          </a:p>
        </p:txBody>
      </p:sp>
      <p:sp>
        <p:nvSpPr>
          <p:cNvPr id="314" name="KNOW HOW"/>
          <p:cNvSpPr txBox="1"/>
          <p:nvPr/>
        </p:nvSpPr>
        <p:spPr>
          <a:xfrm>
            <a:off x="15813321" y="6559253"/>
            <a:ext cx="4208489" cy="877435"/>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5200">
                <a:solidFill>
                  <a:srgbClr val="FFFB00"/>
                </a:solidFill>
                <a:latin typeface="Calibri"/>
                <a:ea typeface="Calibri"/>
                <a:cs typeface="Calibri"/>
                <a:sym typeface="Calibri"/>
              </a:defRPr>
            </a:lvl1pPr>
          </a:lstStyle>
          <a:p>
            <a:pPr/>
            <a:r>
              <a:t>KNOW HOW</a:t>
            </a:r>
          </a:p>
        </p:txBody>
      </p:sp>
      <p:sp>
        <p:nvSpPr>
          <p:cNvPr id="315" name="EXPERIENCES"/>
          <p:cNvSpPr txBox="1"/>
          <p:nvPr/>
        </p:nvSpPr>
        <p:spPr>
          <a:xfrm>
            <a:off x="16315475" y="7869897"/>
            <a:ext cx="4208489" cy="877435"/>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5200">
                <a:solidFill>
                  <a:srgbClr val="FFFB00"/>
                </a:solidFill>
                <a:latin typeface="Calibri"/>
                <a:ea typeface="Calibri"/>
                <a:cs typeface="Calibri"/>
                <a:sym typeface="Calibri"/>
              </a:defRPr>
            </a:lvl1pPr>
          </a:lstStyle>
          <a:p>
            <a:pPr/>
            <a:r>
              <a:t>EXPERIENCES</a:t>
            </a:r>
          </a:p>
        </p:txBody>
      </p:sp>
      <p:sp>
        <p:nvSpPr>
          <p:cNvPr id="316" name="COMPETENCIES"/>
          <p:cNvSpPr txBox="1"/>
          <p:nvPr/>
        </p:nvSpPr>
        <p:spPr>
          <a:xfrm>
            <a:off x="11058072" y="7841686"/>
            <a:ext cx="4910008" cy="987504"/>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5200">
                <a:solidFill>
                  <a:srgbClr val="FFFB00"/>
                </a:solidFill>
                <a:latin typeface="Calibri"/>
                <a:ea typeface="Calibri"/>
                <a:cs typeface="Calibri"/>
                <a:sym typeface="Calibri"/>
              </a:defRPr>
            </a:lvl1pPr>
          </a:lstStyle>
          <a:p>
            <a:pPr/>
            <a:r>
              <a:t>COMPETENCIES</a:t>
            </a:r>
          </a:p>
        </p:txBody>
      </p:sp>
      <p:sp>
        <p:nvSpPr>
          <p:cNvPr id="317" name="TALENTS"/>
          <p:cNvSpPr txBox="1"/>
          <p:nvPr/>
        </p:nvSpPr>
        <p:spPr>
          <a:xfrm>
            <a:off x="11958462" y="9127575"/>
            <a:ext cx="4208489" cy="87743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5200">
                <a:solidFill>
                  <a:srgbClr val="FFFB00"/>
                </a:solidFill>
                <a:latin typeface="Calibri"/>
                <a:ea typeface="Calibri"/>
                <a:cs typeface="Calibri"/>
                <a:sym typeface="Calibri"/>
              </a:defRPr>
            </a:lvl1pPr>
          </a:lstStyle>
          <a:p>
            <a:pPr/>
            <a:r>
              <a:t>TALENTS</a:t>
            </a:r>
          </a:p>
        </p:txBody>
      </p:sp>
      <p:sp>
        <p:nvSpPr>
          <p:cNvPr id="318" name="LESSONS LEARNT"/>
          <p:cNvSpPr txBox="1"/>
          <p:nvPr/>
        </p:nvSpPr>
        <p:spPr>
          <a:xfrm>
            <a:off x="16534333" y="9413294"/>
            <a:ext cx="4208489" cy="1539092"/>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5200">
                <a:solidFill>
                  <a:srgbClr val="FFFB00"/>
                </a:solidFill>
                <a:latin typeface="Calibri"/>
                <a:ea typeface="Calibri"/>
                <a:cs typeface="Calibri"/>
                <a:sym typeface="Calibri"/>
              </a:defRPr>
            </a:lvl1pPr>
          </a:lstStyle>
          <a:p>
            <a:pPr/>
            <a:r>
              <a:t>LESSONS LEARNT</a:t>
            </a:r>
          </a:p>
        </p:txBody>
      </p:sp>
      <p:sp>
        <p:nvSpPr>
          <p:cNvPr id="319" name="BRANDS"/>
          <p:cNvSpPr txBox="1"/>
          <p:nvPr/>
        </p:nvSpPr>
        <p:spPr>
          <a:xfrm>
            <a:off x="11408831" y="10471652"/>
            <a:ext cx="4208489" cy="87743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5200">
                <a:solidFill>
                  <a:srgbClr val="FFFB00"/>
                </a:solidFill>
                <a:latin typeface="Calibri"/>
                <a:ea typeface="Calibri"/>
                <a:cs typeface="Calibri"/>
                <a:sym typeface="Calibri"/>
              </a:defRPr>
            </a:lvl1pPr>
          </a:lstStyle>
          <a:p>
            <a:pPr/>
            <a:r>
              <a:t>BRANDS</a:t>
            </a:r>
          </a:p>
        </p:txBody>
      </p:sp>
      <p:sp>
        <p:nvSpPr>
          <p:cNvPr id="320" name="RELATIONSHIPS"/>
          <p:cNvSpPr txBox="1"/>
          <p:nvPr/>
        </p:nvSpPr>
        <p:spPr>
          <a:xfrm>
            <a:off x="13548645" y="11618347"/>
            <a:ext cx="4813301" cy="1467029"/>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5200">
                <a:solidFill>
                  <a:srgbClr val="FFFB00"/>
                </a:solidFill>
                <a:latin typeface="Calibri"/>
                <a:ea typeface="Calibri"/>
                <a:cs typeface="Calibri"/>
                <a:sym typeface="Calibri"/>
              </a:defRPr>
            </a:lvl1pPr>
          </a:lstStyle>
          <a:p>
            <a:pPr/>
            <a:r>
              <a:t>RELATIONSHIPS</a:t>
            </a:r>
          </a:p>
        </p:txBody>
      </p:sp>
      <p:sp>
        <p:nvSpPr>
          <p:cNvPr id="321" name="Repositories"/>
          <p:cNvSpPr txBox="1"/>
          <p:nvPr/>
        </p:nvSpPr>
        <p:spPr>
          <a:xfrm>
            <a:off x="15813321" y="2163565"/>
            <a:ext cx="4208489" cy="87743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5200">
                <a:solidFill>
                  <a:srgbClr val="FF2600"/>
                </a:solidFill>
                <a:latin typeface="Calibri"/>
                <a:ea typeface="Calibri"/>
                <a:cs typeface="Calibri"/>
                <a:sym typeface="Calibri"/>
              </a:defRPr>
            </a:lvl1pPr>
          </a:lstStyle>
          <a:p>
            <a:pPr/>
            <a:r>
              <a:t>Repositories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0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30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3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3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5" fill="hold">
                                  <p:stCondLst>
                                    <p:cond delay="0"/>
                                  </p:stCondLst>
                                  <p:iterate type="el" backwards="0">
                                    <p:tmAbs val="0"/>
                                  </p:iterate>
                                  <p:childTnLst>
                                    <p:set>
                                      <p:cBhvr>
                                        <p:cTn id="22" fill="hold"/>
                                        <p:tgtEl>
                                          <p:spTgt spid="30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6" fill="hold">
                                  <p:stCondLst>
                                    <p:cond delay="0"/>
                                  </p:stCondLst>
                                  <p:iterate type="el" backwards="0">
                                    <p:tmAbs val="0"/>
                                  </p:iterate>
                                  <p:childTnLst>
                                    <p:set>
                                      <p:cBhvr>
                                        <p:cTn id="26" fill="hold"/>
                                        <p:tgtEl>
                                          <p:spTgt spid="3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0" presetID="1" grpId="7" fill="hold">
                                  <p:stCondLst>
                                    <p:cond delay="0"/>
                                  </p:stCondLst>
                                  <p:iterate type="el" backwards="0">
                                    <p:tmAbs val="0"/>
                                  </p:iterate>
                                  <p:childTnLst>
                                    <p:set>
                                      <p:cBhvr>
                                        <p:cTn id="30" fill="hold"/>
                                        <p:tgtEl>
                                          <p:spTgt spid="30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0" presetID="1" grpId="8" fill="hold">
                                  <p:stCondLst>
                                    <p:cond delay="0"/>
                                  </p:stCondLst>
                                  <p:iterate type="el" backwards="0">
                                    <p:tmAbs val="0"/>
                                  </p:iterate>
                                  <p:childTnLst>
                                    <p:set>
                                      <p:cBhvr>
                                        <p:cTn id="34" fill="hold"/>
                                        <p:tgtEl>
                                          <p:spTgt spid="3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Class="entr" nodeType="clickEffect" presetSubtype="0" presetID="1" grpId="9" fill="hold">
                                  <p:stCondLst>
                                    <p:cond delay="0"/>
                                  </p:stCondLst>
                                  <p:iterate type="el" backwards="0">
                                    <p:tmAbs val="0"/>
                                  </p:iterate>
                                  <p:childTnLst>
                                    <p:set>
                                      <p:cBhvr>
                                        <p:cTn id="38" fill="hold"/>
                                        <p:tgtEl>
                                          <p:spTgt spid="30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Class="entr" nodeType="clickEffect" presetSubtype="0" presetID="1" grpId="10" fill="hold">
                                  <p:stCondLst>
                                    <p:cond delay="0"/>
                                  </p:stCondLst>
                                  <p:iterate type="el" backwards="0">
                                    <p:tmAbs val="0"/>
                                  </p:iterate>
                                  <p:childTnLst>
                                    <p:set>
                                      <p:cBhvr>
                                        <p:cTn id="42" fill="hold"/>
                                        <p:tgtEl>
                                          <p:spTgt spid="30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Class="entr" nodeType="clickEffect" presetSubtype="0" presetID="1" grpId="11" fill="hold">
                                  <p:stCondLst>
                                    <p:cond delay="0"/>
                                  </p:stCondLst>
                                  <p:iterate type="el" backwards="0">
                                    <p:tmAbs val="0"/>
                                  </p:iterate>
                                  <p:childTnLst>
                                    <p:set>
                                      <p:cBhvr>
                                        <p:cTn id="46" fill="hold"/>
                                        <p:tgtEl>
                                          <p:spTgt spid="3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Class="entr" nodeType="clickEffect" presetSubtype="0" presetID="1" grpId="12" fill="hold">
                                  <p:stCondLst>
                                    <p:cond delay="0"/>
                                  </p:stCondLst>
                                  <p:iterate type="el" backwards="0">
                                    <p:tmAbs val="0"/>
                                  </p:iterate>
                                  <p:childTnLst>
                                    <p:set>
                                      <p:cBhvr>
                                        <p:cTn id="50" fill="hold"/>
                                        <p:tgtEl>
                                          <p:spTgt spid="31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Class="entr" nodeType="clickEffect" presetSubtype="0" presetID="1" grpId="13" fill="hold">
                                  <p:stCondLst>
                                    <p:cond delay="0"/>
                                  </p:stCondLst>
                                  <p:iterate type="el" backwards="0">
                                    <p:tmAbs val="0"/>
                                  </p:iterate>
                                  <p:childTnLst>
                                    <p:set>
                                      <p:cBhvr>
                                        <p:cTn id="54" fill="hold"/>
                                        <p:tgtEl>
                                          <p:spTgt spid="31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Class="entr" nodeType="clickEffect" presetSubtype="0" presetID="1" grpId="14" fill="hold">
                                  <p:stCondLst>
                                    <p:cond delay="0"/>
                                  </p:stCondLst>
                                  <p:iterate type="el" backwards="0">
                                    <p:tmAbs val="0"/>
                                  </p:iterate>
                                  <p:childTnLst>
                                    <p:set>
                                      <p:cBhvr>
                                        <p:cTn id="58" fill="hold"/>
                                        <p:tgtEl>
                                          <p:spTgt spid="31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Class="entr" nodeType="clickEffect" presetSubtype="0" presetID="1" grpId="15" fill="hold">
                                  <p:stCondLst>
                                    <p:cond delay="0"/>
                                  </p:stCondLst>
                                  <p:iterate type="el" backwards="0">
                                    <p:tmAbs val="0"/>
                                  </p:iterate>
                                  <p:childTnLst>
                                    <p:set>
                                      <p:cBhvr>
                                        <p:cTn id="62" fill="hold"/>
                                        <p:tgtEl>
                                          <p:spTgt spid="31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Class="entr" nodeType="clickEffect" presetSubtype="0" presetID="1" grpId="16" fill="hold">
                                  <p:stCondLst>
                                    <p:cond delay="0"/>
                                  </p:stCondLst>
                                  <p:iterate type="el" backwards="0">
                                    <p:tmAbs val="0"/>
                                  </p:iterate>
                                  <p:childTnLst>
                                    <p:set>
                                      <p:cBhvr>
                                        <p:cTn id="66" fill="hold"/>
                                        <p:tgtEl>
                                          <p:spTgt spid="31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Class="entr" nodeType="clickEffect" presetSubtype="0" presetID="1" grpId="17" fill="hold">
                                  <p:stCondLst>
                                    <p:cond delay="0"/>
                                  </p:stCondLst>
                                  <p:iterate type="el" backwards="0">
                                    <p:tmAbs val="0"/>
                                  </p:iterate>
                                  <p:childTnLst>
                                    <p:set>
                                      <p:cBhvr>
                                        <p:cTn id="70" fill="hold"/>
                                        <p:tgtEl>
                                          <p:spTgt spid="31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Class="entr" nodeType="clickEffect" presetSubtype="0" presetID="1" grpId="18" fill="hold">
                                  <p:stCondLst>
                                    <p:cond delay="0"/>
                                  </p:stCondLst>
                                  <p:iterate type="el" backwards="0">
                                    <p:tmAbs val="0"/>
                                  </p:iterate>
                                  <p:childTnLst>
                                    <p:set>
                                      <p:cBhvr>
                                        <p:cTn id="74" fill="hold"/>
                                        <p:tgtEl>
                                          <p:spTgt spid="320"/>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Class="entr" nodeType="clickEffect" presetSubtype="0" presetID="1" grpId="19" fill="hold">
                                  <p:stCondLst>
                                    <p:cond delay="0"/>
                                  </p:stCondLst>
                                  <p:iterate type="el" backwards="0">
                                    <p:tmAbs val="0"/>
                                  </p:iterate>
                                  <p:childTnLst>
                                    <p:set>
                                      <p:cBhvr>
                                        <p:cTn id="78" fill="hold"/>
                                        <p:tgtEl>
                                          <p:spTgt spid="30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06" grpId="5"/>
      <p:bldP build="whole" bldLvl="1" animBg="1" rev="0" advAuto="0" spid="309" grpId="7"/>
      <p:bldP build="whole" bldLvl="1" animBg="1" rev="0" advAuto="0" spid="307" grpId="10"/>
      <p:bldP build="whole" bldLvl="1" animBg="1" rev="0" advAuto="0" spid="305" grpId="2"/>
      <p:bldP build="whole" bldLvl="1" animBg="1" rev="0" advAuto="0" spid="308" grpId="9"/>
      <p:bldP build="whole" bldLvl="1" animBg="1" rev="0" advAuto="0" spid="303" grpId="1"/>
      <p:bldP build="whole" bldLvl="1" animBg="1" rev="0" advAuto="0" spid="311" grpId="3"/>
      <p:bldP build="whole" bldLvl="1" animBg="1" rev="0" advAuto="0" spid="316" grpId="13"/>
      <p:bldP build="whole" bldLvl="1" animBg="1" rev="0" advAuto="0" spid="317" grpId="15"/>
      <p:bldP build="whole" bldLvl="1" animBg="1" rev="0" advAuto="0" spid="318" grpId="16"/>
      <p:bldP build="whole" bldLvl="1" animBg="1" rev="0" advAuto="0" spid="312" grpId="4"/>
      <p:bldP build="whole" bldLvl="1" animBg="1" rev="0" advAuto="0" spid="310" grpId="8"/>
      <p:bldP build="whole" bldLvl="1" animBg="1" rev="0" advAuto="0" spid="315" grpId="14"/>
      <p:bldP build="whole" bldLvl="1" animBg="1" rev="0" advAuto="0" spid="319" grpId="17"/>
      <p:bldP build="whole" bldLvl="1" animBg="1" rev="0" advAuto="0" spid="320" grpId="18"/>
      <p:bldP build="whole" bldLvl="1" animBg="1" rev="0" advAuto="0" spid="321" grpId="6"/>
      <p:bldP build="whole" bldLvl="1" animBg="1" rev="0" advAuto="0" spid="314" grpId="12"/>
      <p:bldP build="whole" bldLvl="1" animBg="1" rev="0" advAuto="0" spid="304" grpId="19"/>
      <p:bldP build="whole" bldLvl="1" animBg="1" rev="0" advAuto="0" spid="313" grpId="1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3" name="Title Text"/>
          <p:cNvSpPr txBox="1"/>
          <p:nvPr>
            <p:ph type="title"/>
          </p:nvPr>
        </p:nvSpPr>
        <p:spPr>
          <a:prstGeom prst="rect">
            <a:avLst/>
          </a:prstGeom>
        </p:spPr>
        <p:txBody>
          <a:bodyPr/>
          <a:lstStyle/>
          <a:p>
            <a:pPr/>
            <a:r>
              <a:t>Title Text</a:t>
            </a:r>
          </a:p>
        </p:txBody>
      </p:sp>
      <p:pic>
        <p:nvPicPr>
          <p:cNvPr id="324" name="iceberg1 .jpg" descr="iceberg1 .jpg"/>
          <p:cNvPicPr>
            <a:picLocks noChangeAspect="1"/>
          </p:cNvPicPr>
          <p:nvPr/>
        </p:nvPicPr>
        <p:blipFill>
          <a:blip r:embed="rId2">
            <a:extLst/>
          </a:blip>
          <a:stretch>
            <a:fillRect/>
          </a:stretch>
        </p:blipFill>
        <p:spPr>
          <a:xfrm>
            <a:off x="1910141" y="-94878"/>
            <a:ext cx="19979440" cy="13905690"/>
          </a:xfrm>
          <a:prstGeom prst="rect">
            <a:avLst/>
          </a:prstGeom>
          <a:ln w="88900">
            <a:miter lim="400000"/>
          </a:ln>
        </p:spPr>
      </p:pic>
      <p:sp>
        <p:nvSpPr>
          <p:cNvPr id="325" name="WHAT DO WE DO TO MANAGE THESE KNOWLEDGE?"/>
          <p:cNvSpPr txBox="1"/>
          <p:nvPr/>
        </p:nvSpPr>
        <p:spPr>
          <a:xfrm>
            <a:off x="3373826" y="3189700"/>
            <a:ext cx="7062289" cy="2356512"/>
          </a:xfrm>
          <a:prstGeom prst="rect">
            <a:avLst/>
          </a:prstGeom>
          <a:solidFill>
            <a:srgbClr val="DCDEE0"/>
          </a:solidFill>
          <a:ln w="12700">
            <a:miter lim="400000"/>
          </a:ln>
          <a:extLst>
            <a:ext uri="{C572A759-6A51-4108-AA02-DFA0A04FC94B}">
              <ma14:wrappingTextBoxFlag xmlns:ma14="http://schemas.microsoft.com/office/mac/drawingml/2011/main" val="1"/>
            </a:ext>
          </a:extLst>
        </p:spPr>
        <p:txBody>
          <a:bodyPr lIns="71437" tIns="71437" rIns="71437" bIns="71437" anchor="ctr"/>
          <a:lstStyle>
            <a:lvl1pPr algn="ctr" defTabSz="821531">
              <a:spcBef>
                <a:spcPts val="0"/>
              </a:spcBef>
              <a:defRPr b="1" sz="6000">
                <a:solidFill>
                  <a:srgbClr val="000000"/>
                </a:solidFill>
                <a:latin typeface="Marker Felt"/>
                <a:ea typeface="Marker Felt"/>
                <a:cs typeface="Marker Felt"/>
                <a:sym typeface="Marker Felt"/>
              </a:defRPr>
            </a:lvl1pPr>
          </a:lstStyle>
          <a:p>
            <a:pPr/>
            <a:r>
              <a:t>WHAT DO WE DO TO MANAGE THESE KNOWLEDGE?</a:t>
            </a:r>
          </a:p>
        </p:txBody>
      </p:sp>
      <p:grpSp>
        <p:nvGrpSpPr>
          <p:cNvPr id="328" name="Group"/>
          <p:cNvGrpSpPr/>
          <p:nvPr/>
        </p:nvGrpSpPr>
        <p:grpSpPr>
          <a:xfrm>
            <a:off x="6279067" y="1311839"/>
            <a:ext cx="3943141" cy="1513747"/>
            <a:chOff x="2661747" y="119791"/>
            <a:chExt cx="3943139" cy="1513746"/>
          </a:xfrm>
        </p:grpSpPr>
        <p:sp>
          <p:nvSpPr>
            <p:cNvPr id="326" name="We are very good here"/>
            <p:cNvSpPr/>
            <p:nvPr/>
          </p:nvSpPr>
          <p:spPr>
            <a:xfrm>
              <a:off x="2661747" y="363537"/>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71437" tIns="71437" rIns="71437" bIns="71437" numCol="1" anchor="ctr">
              <a:spAutoFit/>
            </a:bodyPr>
            <a:lstStyle>
              <a:lvl1pPr algn="ctr" defTabSz="821531">
                <a:spcBef>
                  <a:spcPts val="0"/>
                </a:spcBef>
                <a:defRPr b="1" sz="3800">
                  <a:solidFill>
                    <a:srgbClr val="011993"/>
                  </a:solidFill>
                  <a:latin typeface="Helvetica"/>
                  <a:ea typeface="Helvetica"/>
                  <a:cs typeface="Helvetica"/>
                  <a:sym typeface="Helvetica"/>
                </a:defRPr>
              </a:lvl1pPr>
            </a:lstStyle>
            <a:p>
              <a:pPr/>
              <a:r>
                <a:t>We are very good here</a:t>
              </a:r>
            </a:p>
          </p:txBody>
        </p:sp>
        <p:sp>
          <p:nvSpPr>
            <p:cNvPr id="327" name="Arrow"/>
            <p:cNvSpPr/>
            <p:nvPr/>
          </p:nvSpPr>
          <p:spPr>
            <a:xfrm>
              <a:off x="5606838" y="119791"/>
              <a:ext cx="998050" cy="558931"/>
            </a:xfrm>
            <a:prstGeom prst="rightArrow">
              <a:avLst>
                <a:gd name="adj1" fmla="val 32000"/>
                <a:gd name="adj2" fmla="val 114281"/>
              </a:avLst>
            </a:prstGeom>
            <a:blipFill rotWithShape="1">
              <a:blip r:embed="rId3"/>
              <a:srcRect l="0" t="0" r="0" b="0"/>
              <a:tile tx="0" ty="0" sx="100000" sy="100000" flip="none" algn="tl"/>
            </a:blipFill>
            <a:ln w="12700" cap="flat">
              <a:noFill/>
              <a:miter lim="400000"/>
            </a:ln>
            <a:effectLst/>
          </p:spPr>
          <p:txBody>
            <a:bodyPr wrap="square" lIns="71437" tIns="71437" rIns="71437" bIns="71437" numCol="1" anchor="ctr">
              <a:noAutofit/>
            </a:bodyPr>
            <a:lstStyle/>
            <a:p>
              <a:pPr algn="ctr" defTabSz="821531">
                <a:spcBef>
                  <a:spcPts val="0"/>
                </a:spcBef>
                <a:defRPr sz="3600">
                  <a:latin typeface="Helvetica Light"/>
                  <a:ea typeface="Helvetica Light"/>
                  <a:cs typeface="Helvetica Light"/>
                  <a:sym typeface="Helvetica Light"/>
                </a:defRPr>
              </a:pPr>
            </a:p>
          </p:txBody>
        </p:sp>
      </p:grpSp>
      <p:grpSp>
        <p:nvGrpSpPr>
          <p:cNvPr id="331" name="Group"/>
          <p:cNvGrpSpPr/>
          <p:nvPr/>
        </p:nvGrpSpPr>
        <p:grpSpPr>
          <a:xfrm>
            <a:off x="6904969" y="8837689"/>
            <a:ext cx="4132799" cy="1527014"/>
            <a:chOff x="2889026" y="106525"/>
            <a:chExt cx="4132797" cy="1527012"/>
          </a:xfrm>
        </p:grpSpPr>
        <p:sp>
          <p:nvSpPr>
            <p:cNvPr id="329" name="We are not so good here"/>
            <p:cNvSpPr/>
            <p:nvPr/>
          </p:nvSpPr>
          <p:spPr>
            <a:xfrm>
              <a:off x="2889026" y="363537"/>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71437" tIns="71437" rIns="71437" bIns="71437" numCol="1" anchor="ctr">
              <a:spAutoFit/>
            </a:bodyPr>
            <a:lstStyle>
              <a:lvl1pPr algn="ctr" defTabSz="821531">
                <a:spcBef>
                  <a:spcPts val="0"/>
                </a:spcBef>
                <a:defRPr b="1" sz="3800">
                  <a:solidFill>
                    <a:srgbClr val="FFFB00"/>
                  </a:solidFill>
                  <a:latin typeface="Helvetica"/>
                  <a:ea typeface="Helvetica"/>
                  <a:cs typeface="Helvetica"/>
                  <a:sym typeface="Helvetica"/>
                </a:defRPr>
              </a:lvl1pPr>
            </a:lstStyle>
            <a:p>
              <a:pPr/>
              <a:r>
                <a:t>We are not so good here</a:t>
              </a:r>
            </a:p>
          </p:txBody>
        </p:sp>
        <p:sp>
          <p:nvSpPr>
            <p:cNvPr id="330" name="Arrow"/>
            <p:cNvSpPr/>
            <p:nvPr/>
          </p:nvSpPr>
          <p:spPr>
            <a:xfrm>
              <a:off x="5893668" y="106525"/>
              <a:ext cx="1128156" cy="585464"/>
            </a:xfrm>
            <a:prstGeom prst="rightArrow">
              <a:avLst>
                <a:gd name="adj1" fmla="val 32000"/>
                <a:gd name="adj2" fmla="val 120937"/>
              </a:avLst>
            </a:prstGeom>
            <a:solidFill>
              <a:srgbClr val="FFFB00"/>
            </a:solidFill>
            <a:ln w="12700" cap="flat">
              <a:noFill/>
              <a:miter lim="400000"/>
            </a:ln>
            <a:effectLst/>
          </p:spPr>
          <p:txBody>
            <a:bodyPr wrap="square" lIns="71437" tIns="71437" rIns="71437" bIns="71437" numCol="1" anchor="ctr">
              <a:noAutofit/>
            </a:bodyPr>
            <a:lstStyle/>
            <a:p>
              <a:pPr algn="ctr" defTabSz="821531">
                <a:spcBef>
                  <a:spcPts val="0"/>
                </a:spcBef>
                <a:defRPr sz="3600">
                  <a:solidFill>
                    <a:srgbClr val="FFFB00"/>
                  </a:solidFill>
                  <a:latin typeface="Helvetica Light"/>
                  <a:ea typeface="Helvetica Light"/>
                  <a:cs typeface="Helvetica Light"/>
                  <a:sym typeface="Helvetica Light"/>
                </a:defRPr>
              </a:pPr>
            </a:p>
          </p:txBody>
        </p:sp>
      </p:grpSp>
      <p:grpSp>
        <p:nvGrpSpPr>
          <p:cNvPr id="338" name="Group"/>
          <p:cNvGrpSpPr/>
          <p:nvPr/>
        </p:nvGrpSpPr>
        <p:grpSpPr>
          <a:xfrm>
            <a:off x="12511491" y="3927554"/>
            <a:ext cx="7226792" cy="1357729"/>
            <a:chOff x="0" y="0"/>
            <a:chExt cx="7226790" cy="1357728"/>
          </a:xfrm>
        </p:grpSpPr>
        <p:sp>
          <p:nvSpPr>
            <p:cNvPr id="332" name="Line"/>
            <p:cNvSpPr/>
            <p:nvPr/>
          </p:nvSpPr>
          <p:spPr>
            <a:xfrm flipV="1">
              <a:off x="-1" y="0"/>
              <a:ext cx="2" cy="1357729"/>
            </a:xfrm>
            <a:prstGeom prst="line">
              <a:avLst/>
            </a:prstGeom>
            <a:noFill/>
            <a:ln w="88900" cap="flat">
              <a:solidFill>
                <a:srgbClr val="FF9300"/>
              </a:solidFill>
              <a:prstDash val="solid"/>
              <a:miter lim="400000"/>
              <a:headEnd type="triangle" w="med" len="med"/>
              <a:tailEnd type="stealth" w="med" len="med"/>
            </a:ln>
            <a:effectLst/>
          </p:spPr>
          <p:txBody>
            <a:bodyPr wrap="square" lIns="71437" tIns="71437" rIns="71437" bIns="71437" numCol="1" anchor="ctr">
              <a:noAutofit/>
            </a:bodyPr>
            <a:lstStyle/>
            <a:p>
              <a:pPr defTabSz="642937">
                <a:spcBef>
                  <a:spcPts val="0"/>
                </a:spcBef>
                <a:defRPr sz="1600">
                  <a:solidFill>
                    <a:srgbClr val="000000"/>
                  </a:solidFill>
                  <a:latin typeface="Helvetica"/>
                  <a:ea typeface="Helvetica"/>
                  <a:cs typeface="Helvetica"/>
                  <a:sym typeface="Helvetica"/>
                </a:defRPr>
              </a:pPr>
            </a:p>
          </p:txBody>
        </p:sp>
        <p:sp>
          <p:nvSpPr>
            <p:cNvPr id="333" name="Line"/>
            <p:cNvSpPr/>
            <p:nvPr/>
          </p:nvSpPr>
          <p:spPr>
            <a:xfrm flipV="1">
              <a:off x="1445358" y="0"/>
              <a:ext cx="1" cy="1357729"/>
            </a:xfrm>
            <a:prstGeom prst="line">
              <a:avLst/>
            </a:prstGeom>
            <a:noFill/>
            <a:ln w="88900" cap="flat">
              <a:solidFill>
                <a:srgbClr val="FF9300"/>
              </a:solidFill>
              <a:prstDash val="solid"/>
              <a:miter lim="400000"/>
              <a:headEnd type="triangle" w="med" len="med"/>
              <a:tailEnd type="stealth" w="med" len="med"/>
            </a:ln>
            <a:effectLst/>
          </p:spPr>
          <p:txBody>
            <a:bodyPr wrap="square" lIns="71437" tIns="71437" rIns="71437" bIns="71437" numCol="1" anchor="ctr">
              <a:noAutofit/>
            </a:bodyPr>
            <a:lstStyle/>
            <a:p>
              <a:pPr defTabSz="642937">
                <a:spcBef>
                  <a:spcPts val="0"/>
                </a:spcBef>
                <a:defRPr sz="1600">
                  <a:solidFill>
                    <a:srgbClr val="000000"/>
                  </a:solidFill>
                  <a:latin typeface="Helvetica"/>
                  <a:ea typeface="Helvetica"/>
                  <a:cs typeface="Helvetica"/>
                  <a:sym typeface="Helvetica"/>
                </a:defRPr>
              </a:pPr>
            </a:p>
          </p:txBody>
        </p:sp>
        <p:sp>
          <p:nvSpPr>
            <p:cNvPr id="334" name="Line"/>
            <p:cNvSpPr/>
            <p:nvPr/>
          </p:nvSpPr>
          <p:spPr>
            <a:xfrm flipV="1">
              <a:off x="2890716" y="0"/>
              <a:ext cx="1" cy="1357729"/>
            </a:xfrm>
            <a:prstGeom prst="line">
              <a:avLst/>
            </a:prstGeom>
            <a:noFill/>
            <a:ln w="88900" cap="flat">
              <a:solidFill>
                <a:srgbClr val="FF9300"/>
              </a:solidFill>
              <a:prstDash val="solid"/>
              <a:miter lim="400000"/>
              <a:headEnd type="triangle" w="med" len="med"/>
              <a:tailEnd type="stealth" w="med" len="med"/>
            </a:ln>
            <a:effectLst/>
          </p:spPr>
          <p:txBody>
            <a:bodyPr wrap="square" lIns="71437" tIns="71437" rIns="71437" bIns="71437" numCol="1" anchor="ctr">
              <a:noAutofit/>
            </a:bodyPr>
            <a:lstStyle/>
            <a:p>
              <a:pPr defTabSz="642937">
                <a:spcBef>
                  <a:spcPts val="0"/>
                </a:spcBef>
                <a:defRPr sz="1600">
                  <a:solidFill>
                    <a:srgbClr val="000000"/>
                  </a:solidFill>
                  <a:latin typeface="Helvetica"/>
                  <a:ea typeface="Helvetica"/>
                  <a:cs typeface="Helvetica"/>
                  <a:sym typeface="Helvetica"/>
                </a:defRPr>
              </a:pPr>
            </a:p>
          </p:txBody>
        </p:sp>
        <p:sp>
          <p:nvSpPr>
            <p:cNvPr id="335" name="Line"/>
            <p:cNvSpPr/>
            <p:nvPr/>
          </p:nvSpPr>
          <p:spPr>
            <a:xfrm flipV="1">
              <a:off x="4336074" y="0"/>
              <a:ext cx="1" cy="1357729"/>
            </a:xfrm>
            <a:prstGeom prst="line">
              <a:avLst/>
            </a:prstGeom>
            <a:noFill/>
            <a:ln w="88900" cap="flat">
              <a:solidFill>
                <a:srgbClr val="FF9300"/>
              </a:solidFill>
              <a:prstDash val="solid"/>
              <a:miter lim="400000"/>
              <a:headEnd type="triangle" w="med" len="med"/>
              <a:tailEnd type="stealth" w="med" len="med"/>
            </a:ln>
            <a:effectLst/>
          </p:spPr>
          <p:txBody>
            <a:bodyPr wrap="square" lIns="71437" tIns="71437" rIns="71437" bIns="71437" numCol="1" anchor="ctr">
              <a:noAutofit/>
            </a:bodyPr>
            <a:lstStyle/>
            <a:p>
              <a:pPr defTabSz="642937">
                <a:spcBef>
                  <a:spcPts val="0"/>
                </a:spcBef>
                <a:defRPr sz="1600">
                  <a:solidFill>
                    <a:srgbClr val="000000"/>
                  </a:solidFill>
                  <a:latin typeface="Helvetica"/>
                  <a:ea typeface="Helvetica"/>
                  <a:cs typeface="Helvetica"/>
                  <a:sym typeface="Helvetica"/>
                </a:defRPr>
              </a:pPr>
            </a:p>
          </p:txBody>
        </p:sp>
        <p:sp>
          <p:nvSpPr>
            <p:cNvPr id="336" name="Line"/>
            <p:cNvSpPr/>
            <p:nvPr/>
          </p:nvSpPr>
          <p:spPr>
            <a:xfrm flipV="1">
              <a:off x="5781432" y="0"/>
              <a:ext cx="1" cy="1357729"/>
            </a:xfrm>
            <a:prstGeom prst="line">
              <a:avLst/>
            </a:prstGeom>
            <a:noFill/>
            <a:ln w="88900" cap="flat">
              <a:solidFill>
                <a:srgbClr val="FF9300"/>
              </a:solidFill>
              <a:prstDash val="solid"/>
              <a:miter lim="400000"/>
              <a:headEnd type="triangle" w="med" len="med"/>
              <a:tailEnd type="stealth" w="med" len="med"/>
            </a:ln>
            <a:effectLst/>
          </p:spPr>
          <p:txBody>
            <a:bodyPr wrap="square" lIns="71437" tIns="71437" rIns="71437" bIns="71437" numCol="1" anchor="ctr">
              <a:noAutofit/>
            </a:bodyPr>
            <a:lstStyle/>
            <a:p>
              <a:pPr defTabSz="642937">
                <a:spcBef>
                  <a:spcPts val="0"/>
                </a:spcBef>
                <a:defRPr sz="1600">
                  <a:solidFill>
                    <a:srgbClr val="000000"/>
                  </a:solidFill>
                  <a:latin typeface="Helvetica"/>
                  <a:ea typeface="Helvetica"/>
                  <a:cs typeface="Helvetica"/>
                  <a:sym typeface="Helvetica"/>
                </a:defRPr>
              </a:pPr>
            </a:p>
          </p:txBody>
        </p:sp>
        <p:sp>
          <p:nvSpPr>
            <p:cNvPr id="337" name="Line"/>
            <p:cNvSpPr/>
            <p:nvPr/>
          </p:nvSpPr>
          <p:spPr>
            <a:xfrm flipV="1">
              <a:off x="7226790" y="0"/>
              <a:ext cx="1" cy="1357729"/>
            </a:xfrm>
            <a:prstGeom prst="line">
              <a:avLst/>
            </a:prstGeom>
            <a:noFill/>
            <a:ln w="88900" cap="flat">
              <a:solidFill>
                <a:srgbClr val="FF9300"/>
              </a:solidFill>
              <a:prstDash val="solid"/>
              <a:miter lim="400000"/>
              <a:headEnd type="triangle" w="med" len="med"/>
              <a:tailEnd type="stealth" w="med" len="med"/>
            </a:ln>
            <a:effectLst/>
          </p:spPr>
          <p:txBody>
            <a:bodyPr wrap="square" lIns="71437" tIns="71437" rIns="71437" bIns="71437" numCol="1" anchor="ctr">
              <a:noAutofit/>
            </a:bodyPr>
            <a:lstStyle/>
            <a:p>
              <a:pPr defTabSz="642937">
                <a:spcBef>
                  <a:spcPts val="0"/>
                </a:spcBef>
                <a:defRPr sz="1600">
                  <a:solidFill>
                    <a:srgbClr val="000000"/>
                  </a:solidFill>
                  <a:latin typeface="Helvetica"/>
                  <a:ea typeface="Helvetica"/>
                  <a:cs typeface="Helvetica"/>
                  <a:sym typeface="Helvetica"/>
                </a:defRPr>
              </a:pPr>
            </a:p>
          </p:txBody>
        </p:sp>
      </p:grpSp>
      <p:sp>
        <p:nvSpPr>
          <p:cNvPr id="339" name="To link the two"/>
          <p:cNvSpPr txBox="1"/>
          <p:nvPr/>
        </p:nvSpPr>
        <p:spPr>
          <a:xfrm>
            <a:off x="14241250" y="4365316"/>
            <a:ext cx="3129298" cy="660798"/>
          </a:xfrm>
          <a:prstGeom prst="rect">
            <a:avLst/>
          </a:prstGeom>
          <a:solidFill>
            <a:srgbClr val="11DBE3"/>
          </a:solidFill>
          <a:ln w="12700">
            <a:miter lim="400000"/>
          </a:ln>
          <a:extLst>
            <a:ext uri="{C572A759-6A51-4108-AA02-DFA0A04FC94B}">
              <ma14:wrappingTextBoxFlag xmlns:ma14="http://schemas.microsoft.com/office/mac/drawingml/2011/main" val="1"/>
            </a:ext>
          </a:extLst>
        </p:spPr>
        <p:txBody>
          <a:bodyPr wrap="none" lIns="71437" tIns="71437" rIns="71437" bIns="71437" anchor="ctr">
            <a:spAutoFit/>
          </a:bodyPr>
          <a:lstStyle>
            <a:lvl1pPr algn="ctr" defTabSz="821531">
              <a:spcBef>
                <a:spcPts val="0"/>
              </a:spcBef>
              <a:defRPr b="1" sz="3200">
                <a:solidFill>
                  <a:srgbClr val="FFFB00"/>
                </a:solidFill>
                <a:latin typeface="Helvetica"/>
                <a:ea typeface="Helvetica"/>
                <a:cs typeface="Helvetica"/>
                <a:sym typeface="Helvetica"/>
              </a:defRPr>
            </a:lvl1pPr>
          </a:lstStyle>
          <a:p>
            <a:pPr/>
            <a:r>
              <a:t>To link the two</a:t>
            </a:r>
          </a:p>
        </p:txBody>
      </p:sp>
      <p:grpSp>
        <p:nvGrpSpPr>
          <p:cNvPr id="359" name="Group"/>
          <p:cNvGrpSpPr/>
          <p:nvPr/>
        </p:nvGrpSpPr>
        <p:grpSpPr>
          <a:xfrm>
            <a:off x="9789591" y="407264"/>
            <a:ext cx="12032616" cy="11514379"/>
            <a:chOff x="0" y="0"/>
            <a:chExt cx="12032614" cy="11514378"/>
          </a:xfrm>
        </p:grpSpPr>
        <p:grpSp>
          <p:nvGrpSpPr>
            <p:cNvPr id="357" name="Group"/>
            <p:cNvGrpSpPr/>
            <p:nvPr/>
          </p:nvGrpSpPr>
          <p:grpSpPr>
            <a:xfrm>
              <a:off x="0" y="-1"/>
              <a:ext cx="12032615" cy="11155404"/>
              <a:chOff x="0" y="0"/>
              <a:chExt cx="12032614" cy="11155402"/>
            </a:xfrm>
          </p:grpSpPr>
          <p:grpSp>
            <p:nvGrpSpPr>
              <p:cNvPr id="355" name="Group"/>
              <p:cNvGrpSpPr/>
              <p:nvPr/>
            </p:nvGrpSpPr>
            <p:grpSpPr>
              <a:xfrm>
                <a:off x="0" y="-1"/>
                <a:ext cx="12032615" cy="10208216"/>
                <a:chOff x="0" y="0"/>
                <a:chExt cx="12032614" cy="10208214"/>
              </a:xfrm>
            </p:grpSpPr>
            <p:sp>
              <p:nvSpPr>
                <p:cNvPr id="340" name="TACIT"/>
                <p:cNvSpPr txBox="1"/>
                <p:nvPr/>
              </p:nvSpPr>
              <p:spPr>
                <a:xfrm>
                  <a:off x="3362357" y="5009487"/>
                  <a:ext cx="5019881" cy="87743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noAutofit/>
                </a:bodyPr>
                <a:lstStyle>
                  <a:lvl1pPr algn="ctr" defTabSz="821531">
                    <a:spcBef>
                      <a:spcPts val="0"/>
                    </a:spcBef>
                    <a:defRPr b="1" sz="5200">
                      <a:solidFill>
                        <a:srgbClr val="000000"/>
                      </a:solidFill>
                      <a:latin typeface="Marker Felt"/>
                      <a:ea typeface="Marker Felt"/>
                      <a:cs typeface="Marker Felt"/>
                      <a:sym typeface="Marker Felt"/>
                    </a:defRPr>
                  </a:lvl1pPr>
                </a:lstStyle>
                <a:p>
                  <a:pPr/>
                  <a:r>
                    <a:t>TACIT</a:t>
                  </a:r>
                </a:p>
              </p:txBody>
            </p:sp>
            <p:sp>
              <p:nvSpPr>
                <p:cNvPr id="341" name="Documents"/>
                <p:cNvSpPr txBox="1"/>
                <p:nvPr/>
              </p:nvSpPr>
              <p:spPr>
                <a:xfrm>
                  <a:off x="474765" y="911669"/>
                  <a:ext cx="4208489" cy="87743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noAutofit/>
                </a:bodyPr>
                <a:lstStyle>
                  <a:lvl1pPr algn="ctr" defTabSz="821531">
                    <a:spcBef>
                      <a:spcPts val="0"/>
                    </a:spcBef>
                    <a:defRPr b="1" sz="5200">
                      <a:solidFill>
                        <a:srgbClr val="FF2600"/>
                      </a:solidFill>
                      <a:latin typeface="Calibri"/>
                      <a:ea typeface="Calibri"/>
                      <a:cs typeface="Calibri"/>
                      <a:sym typeface="Calibri"/>
                    </a:defRPr>
                  </a:lvl1pPr>
                </a:lstStyle>
                <a:p>
                  <a:pPr/>
                  <a:r>
                    <a:t>Documents</a:t>
                  </a:r>
                </a:p>
              </p:txBody>
            </p:sp>
            <p:sp>
              <p:nvSpPr>
                <p:cNvPr id="342" name="Databases"/>
                <p:cNvSpPr txBox="1"/>
                <p:nvPr/>
              </p:nvSpPr>
              <p:spPr>
                <a:xfrm>
                  <a:off x="3768051" y="1823339"/>
                  <a:ext cx="4208489" cy="87743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noAutofit/>
                </a:bodyPr>
                <a:lstStyle>
                  <a:lvl1pPr algn="ctr" defTabSz="821531">
                    <a:spcBef>
                      <a:spcPts val="0"/>
                    </a:spcBef>
                    <a:defRPr b="1" sz="5200">
                      <a:solidFill>
                        <a:srgbClr val="FF2600"/>
                      </a:solidFill>
                      <a:latin typeface="Calibri"/>
                      <a:ea typeface="Calibri"/>
                      <a:cs typeface="Calibri"/>
                      <a:sym typeface="Calibri"/>
                    </a:defRPr>
                  </a:lvl1pPr>
                </a:lstStyle>
                <a:p>
                  <a:pPr/>
                  <a:r>
                    <a:t>Databases</a:t>
                  </a:r>
                </a:p>
              </p:txBody>
            </p:sp>
            <p:sp>
              <p:nvSpPr>
                <p:cNvPr id="343" name="EXPLICIT"/>
                <p:cNvSpPr txBox="1"/>
                <p:nvPr/>
              </p:nvSpPr>
              <p:spPr>
                <a:xfrm>
                  <a:off x="3553857" y="0"/>
                  <a:ext cx="5019881" cy="87743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noAutofit/>
                </a:bodyPr>
                <a:lstStyle>
                  <a:lvl1pPr algn="ctr" defTabSz="821531">
                    <a:spcBef>
                      <a:spcPts val="0"/>
                    </a:spcBef>
                    <a:defRPr b="1" sz="5200">
                      <a:solidFill>
                        <a:srgbClr val="000000"/>
                      </a:solidFill>
                      <a:latin typeface="Marker Felt"/>
                      <a:ea typeface="Marker Felt"/>
                      <a:cs typeface="Marker Felt"/>
                      <a:sym typeface="Marker Felt"/>
                    </a:defRPr>
                  </a:lvl1pPr>
                </a:lstStyle>
                <a:p>
                  <a:pPr/>
                  <a:r>
                    <a:t>EXPLICIT</a:t>
                  </a:r>
                </a:p>
              </p:txBody>
            </p:sp>
            <p:sp>
              <p:nvSpPr>
                <p:cNvPr id="344" name="Books"/>
                <p:cNvSpPr txBox="1"/>
                <p:nvPr/>
              </p:nvSpPr>
              <p:spPr>
                <a:xfrm>
                  <a:off x="2998007" y="2735009"/>
                  <a:ext cx="4208489" cy="87743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noAutofit/>
                </a:bodyPr>
                <a:lstStyle>
                  <a:lvl1pPr algn="ctr" defTabSz="821531">
                    <a:spcBef>
                      <a:spcPts val="0"/>
                    </a:spcBef>
                    <a:defRPr b="1" sz="5200">
                      <a:solidFill>
                        <a:srgbClr val="FF2600"/>
                      </a:solidFill>
                      <a:latin typeface="Calibri"/>
                      <a:ea typeface="Calibri"/>
                      <a:cs typeface="Calibri"/>
                      <a:sym typeface="Calibri"/>
                    </a:defRPr>
                  </a:lvl1pPr>
                </a:lstStyle>
                <a:p>
                  <a:pPr/>
                  <a:r>
                    <a:t>Books</a:t>
                  </a:r>
                </a:p>
              </p:txBody>
            </p:sp>
            <p:sp>
              <p:nvSpPr>
                <p:cNvPr id="345" name="Manuals"/>
                <p:cNvSpPr txBox="1"/>
                <p:nvPr/>
              </p:nvSpPr>
              <p:spPr>
                <a:xfrm>
                  <a:off x="6702485" y="2403403"/>
                  <a:ext cx="4208489" cy="87743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noAutofit/>
                </a:bodyPr>
                <a:lstStyle>
                  <a:lvl1pPr algn="ctr" defTabSz="821531">
                    <a:spcBef>
                      <a:spcPts val="0"/>
                    </a:spcBef>
                    <a:defRPr b="1" sz="5200">
                      <a:solidFill>
                        <a:srgbClr val="FF2600"/>
                      </a:solidFill>
                      <a:latin typeface="Calibri"/>
                      <a:ea typeface="Calibri"/>
                      <a:cs typeface="Calibri"/>
                      <a:sym typeface="Calibri"/>
                    </a:defRPr>
                  </a:lvl1pPr>
                </a:lstStyle>
                <a:p>
                  <a:pPr/>
                  <a:r>
                    <a:t>Manuals</a:t>
                  </a:r>
                </a:p>
              </p:txBody>
            </p:sp>
            <p:sp>
              <p:nvSpPr>
                <p:cNvPr id="346" name="Pictures"/>
                <p:cNvSpPr txBox="1"/>
                <p:nvPr/>
              </p:nvSpPr>
              <p:spPr>
                <a:xfrm>
                  <a:off x="0" y="2321332"/>
                  <a:ext cx="4208488" cy="87743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noAutofit/>
                </a:bodyPr>
                <a:lstStyle>
                  <a:lvl1pPr algn="ctr" defTabSz="821531">
                    <a:spcBef>
                      <a:spcPts val="0"/>
                    </a:spcBef>
                    <a:defRPr b="1" sz="5200">
                      <a:solidFill>
                        <a:srgbClr val="FF2600"/>
                      </a:solidFill>
                      <a:latin typeface="Calibri"/>
                      <a:ea typeface="Calibri"/>
                      <a:cs typeface="Calibri"/>
                      <a:sym typeface="Calibri"/>
                    </a:defRPr>
                  </a:lvl1pPr>
                </a:lstStyle>
                <a:p>
                  <a:pPr/>
                  <a:r>
                    <a:t>Pictures</a:t>
                  </a:r>
                </a:p>
              </p:txBody>
            </p:sp>
            <p:sp>
              <p:nvSpPr>
                <p:cNvPr id="347" name="Videos"/>
                <p:cNvSpPr txBox="1"/>
                <p:nvPr/>
              </p:nvSpPr>
              <p:spPr>
                <a:xfrm>
                  <a:off x="4732776" y="911669"/>
                  <a:ext cx="4208488" cy="87743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noAutofit/>
                </a:bodyPr>
                <a:lstStyle>
                  <a:lvl1pPr algn="ctr" defTabSz="821531">
                    <a:spcBef>
                      <a:spcPts val="0"/>
                    </a:spcBef>
                    <a:defRPr b="1" sz="5200">
                      <a:solidFill>
                        <a:srgbClr val="FF2600"/>
                      </a:solidFill>
                      <a:latin typeface="Calibri"/>
                      <a:ea typeface="Calibri"/>
                      <a:cs typeface="Calibri"/>
                      <a:sym typeface="Calibri"/>
                    </a:defRPr>
                  </a:lvl1pPr>
                </a:lstStyle>
                <a:p>
                  <a:pPr/>
                  <a:r>
                    <a:t>Videos</a:t>
                  </a:r>
                </a:p>
              </p:txBody>
            </p:sp>
            <p:sp>
              <p:nvSpPr>
                <p:cNvPr id="348" name="Numbers"/>
                <p:cNvSpPr txBox="1"/>
                <p:nvPr/>
              </p:nvSpPr>
              <p:spPr>
                <a:xfrm>
                  <a:off x="7824127" y="1391191"/>
                  <a:ext cx="4208488" cy="87743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noAutofit/>
                </a:bodyPr>
                <a:lstStyle>
                  <a:lvl1pPr algn="ctr" defTabSz="821531">
                    <a:spcBef>
                      <a:spcPts val="0"/>
                    </a:spcBef>
                    <a:defRPr b="1" sz="5200">
                      <a:solidFill>
                        <a:srgbClr val="FF2600"/>
                      </a:solidFill>
                      <a:latin typeface="Calibri"/>
                      <a:ea typeface="Calibri"/>
                      <a:cs typeface="Calibri"/>
                      <a:sym typeface="Calibri"/>
                    </a:defRPr>
                  </a:lvl1pPr>
                </a:lstStyle>
                <a:p>
                  <a:pPr/>
                  <a:r>
                    <a:t>Numbers</a:t>
                  </a:r>
                </a:p>
              </p:txBody>
            </p:sp>
            <p:sp>
              <p:nvSpPr>
                <p:cNvPr id="349" name="SKILLS"/>
                <p:cNvSpPr txBox="1"/>
                <p:nvPr/>
              </p:nvSpPr>
              <p:spPr>
                <a:xfrm>
                  <a:off x="1358128" y="6243496"/>
                  <a:ext cx="4208489" cy="87743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noAutofit/>
                </a:bodyPr>
                <a:lstStyle>
                  <a:lvl1pPr algn="ctr" defTabSz="821531">
                    <a:spcBef>
                      <a:spcPts val="0"/>
                    </a:spcBef>
                    <a:defRPr b="1" sz="5200">
                      <a:solidFill>
                        <a:srgbClr val="FFFB00"/>
                      </a:solidFill>
                      <a:latin typeface="Calibri"/>
                      <a:ea typeface="Calibri"/>
                      <a:cs typeface="Calibri"/>
                      <a:sym typeface="Calibri"/>
                    </a:defRPr>
                  </a:lvl1pPr>
                </a:lstStyle>
                <a:p>
                  <a:pPr/>
                  <a:r>
                    <a:t>SKILLS</a:t>
                  </a:r>
                </a:p>
              </p:txBody>
            </p:sp>
            <p:sp>
              <p:nvSpPr>
                <p:cNvPr id="350" name="KNOW HOW"/>
                <p:cNvSpPr txBox="1"/>
                <p:nvPr/>
              </p:nvSpPr>
              <p:spPr>
                <a:xfrm>
                  <a:off x="6200332" y="6253262"/>
                  <a:ext cx="4208488" cy="87743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noAutofit/>
                </a:bodyPr>
                <a:lstStyle>
                  <a:lvl1pPr algn="ctr" defTabSz="821531">
                    <a:spcBef>
                      <a:spcPts val="0"/>
                    </a:spcBef>
                    <a:defRPr b="1" sz="5200">
                      <a:solidFill>
                        <a:srgbClr val="FFFB00"/>
                      </a:solidFill>
                      <a:latin typeface="Calibri"/>
                      <a:ea typeface="Calibri"/>
                      <a:cs typeface="Calibri"/>
                      <a:sym typeface="Calibri"/>
                    </a:defRPr>
                  </a:lvl1pPr>
                </a:lstStyle>
                <a:p>
                  <a:pPr/>
                  <a:r>
                    <a:t>KNOW HOW</a:t>
                  </a:r>
                </a:p>
              </p:txBody>
            </p:sp>
            <p:sp>
              <p:nvSpPr>
                <p:cNvPr id="351" name="EXPERIENCES"/>
                <p:cNvSpPr txBox="1"/>
                <p:nvPr/>
              </p:nvSpPr>
              <p:spPr>
                <a:xfrm>
                  <a:off x="6702485" y="7563906"/>
                  <a:ext cx="4208489" cy="87743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noAutofit/>
                </a:bodyPr>
                <a:lstStyle>
                  <a:lvl1pPr algn="ctr" defTabSz="821531">
                    <a:spcBef>
                      <a:spcPts val="0"/>
                    </a:spcBef>
                    <a:defRPr b="1" sz="5200">
                      <a:solidFill>
                        <a:srgbClr val="FFFB00"/>
                      </a:solidFill>
                      <a:latin typeface="Calibri"/>
                      <a:ea typeface="Calibri"/>
                      <a:cs typeface="Calibri"/>
                      <a:sym typeface="Calibri"/>
                    </a:defRPr>
                  </a:lvl1pPr>
                </a:lstStyle>
                <a:p>
                  <a:pPr/>
                  <a:r>
                    <a:t>EXPERIENCES</a:t>
                  </a:r>
                </a:p>
              </p:txBody>
            </p:sp>
            <p:sp>
              <p:nvSpPr>
                <p:cNvPr id="352" name="COMPETENCIES"/>
                <p:cNvSpPr txBox="1"/>
                <p:nvPr/>
              </p:nvSpPr>
              <p:spPr>
                <a:xfrm>
                  <a:off x="1795841" y="7477507"/>
                  <a:ext cx="4565653" cy="104706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noAutofit/>
                </a:bodyPr>
                <a:lstStyle>
                  <a:lvl1pPr algn="ctr" defTabSz="821531">
                    <a:spcBef>
                      <a:spcPts val="0"/>
                    </a:spcBef>
                    <a:defRPr b="1" sz="5200">
                      <a:solidFill>
                        <a:srgbClr val="FFFB00"/>
                      </a:solidFill>
                      <a:latin typeface="Calibri"/>
                      <a:ea typeface="Calibri"/>
                      <a:cs typeface="Calibri"/>
                      <a:sym typeface="Calibri"/>
                    </a:defRPr>
                  </a:lvl1pPr>
                </a:lstStyle>
                <a:p>
                  <a:pPr/>
                  <a:r>
                    <a:t>COMPETENCIES</a:t>
                  </a:r>
                </a:p>
              </p:txBody>
            </p:sp>
            <p:sp>
              <p:nvSpPr>
                <p:cNvPr id="353" name="TALENTS"/>
                <p:cNvSpPr txBox="1"/>
                <p:nvPr/>
              </p:nvSpPr>
              <p:spPr>
                <a:xfrm>
                  <a:off x="2629599" y="8979281"/>
                  <a:ext cx="4208489" cy="87743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noAutofit/>
                </a:bodyPr>
                <a:lstStyle>
                  <a:lvl1pPr algn="ctr" defTabSz="821531">
                    <a:spcBef>
                      <a:spcPts val="0"/>
                    </a:spcBef>
                    <a:defRPr b="1" sz="5200">
                      <a:solidFill>
                        <a:srgbClr val="FFFB00"/>
                      </a:solidFill>
                      <a:latin typeface="Calibri"/>
                      <a:ea typeface="Calibri"/>
                      <a:cs typeface="Calibri"/>
                      <a:sym typeface="Calibri"/>
                    </a:defRPr>
                  </a:lvl1pPr>
                </a:lstStyle>
                <a:p>
                  <a:pPr/>
                  <a:r>
                    <a:t>TALENTS</a:t>
                  </a:r>
                </a:p>
              </p:txBody>
            </p:sp>
            <p:sp>
              <p:nvSpPr>
                <p:cNvPr id="354" name="LESSONS LEARNT"/>
                <p:cNvSpPr txBox="1"/>
                <p:nvPr/>
              </p:nvSpPr>
              <p:spPr>
                <a:xfrm>
                  <a:off x="6875292" y="8627782"/>
                  <a:ext cx="4731150" cy="158043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noAutofit/>
                </a:bodyPr>
                <a:lstStyle>
                  <a:lvl1pPr algn="ctr" defTabSz="821531">
                    <a:spcBef>
                      <a:spcPts val="0"/>
                    </a:spcBef>
                    <a:defRPr b="1" sz="5200">
                      <a:solidFill>
                        <a:srgbClr val="FFFB00"/>
                      </a:solidFill>
                      <a:latin typeface="Calibri"/>
                      <a:ea typeface="Calibri"/>
                      <a:cs typeface="Calibri"/>
                      <a:sym typeface="Calibri"/>
                    </a:defRPr>
                  </a:lvl1pPr>
                </a:lstStyle>
                <a:p>
                  <a:pPr/>
                  <a:r>
                    <a:t>LESSONS LEARNT</a:t>
                  </a:r>
                </a:p>
              </p:txBody>
            </p:sp>
          </p:grpSp>
          <p:sp>
            <p:nvSpPr>
              <p:cNvPr id="356" name="BRANDS"/>
              <p:cNvSpPr txBox="1"/>
              <p:nvPr/>
            </p:nvSpPr>
            <p:spPr>
              <a:xfrm>
                <a:off x="1619240" y="10165628"/>
                <a:ext cx="4018618" cy="98977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noAutofit/>
              </a:bodyPr>
              <a:lstStyle>
                <a:lvl1pPr algn="ctr" defTabSz="821531">
                  <a:spcBef>
                    <a:spcPts val="0"/>
                  </a:spcBef>
                  <a:defRPr b="1" sz="5200">
                    <a:solidFill>
                      <a:srgbClr val="FFFB00"/>
                    </a:solidFill>
                    <a:latin typeface="Calibri"/>
                    <a:ea typeface="Calibri"/>
                    <a:cs typeface="Calibri"/>
                    <a:sym typeface="Calibri"/>
                  </a:defRPr>
                </a:lvl1pPr>
              </a:lstStyle>
              <a:p>
                <a:pPr/>
                <a:r>
                  <a:t>BRANDS</a:t>
                </a:r>
              </a:p>
            </p:txBody>
          </p:sp>
        </p:grpSp>
        <p:sp>
          <p:nvSpPr>
            <p:cNvPr id="358" name="RELATIONSHIPS"/>
            <p:cNvSpPr txBox="1"/>
            <p:nvPr/>
          </p:nvSpPr>
          <p:spPr>
            <a:xfrm>
              <a:off x="6023730" y="10549428"/>
              <a:ext cx="4737985" cy="96495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noAutofit/>
            </a:bodyPr>
            <a:lstStyle>
              <a:lvl1pPr algn="ctr" defTabSz="821531">
                <a:spcBef>
                  <a:spcPts val="0"/>
                </a:spcBef>
                <a:defRPr b="1" sz="5200">
                  <a:solidFill>
                    <a:srgbClr val="FFFB00"/>
                  </a:solidFill>
                  <a:latin typeface="Calibri"/>
                  <a:ea typeface="Calibri"/>
                  <a:cs typeface="Calibri"/>
                  <a:sym typeface="Calibri"/>
                </a:defRPr>
              </a:lvl1pPr>
            </a:lstStyle>
            <a:p>
              <a:pPr/>
              <a:r>
                <a:t>RELATIONSHIPS</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3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3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3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5" fill="hold">
                                  <p:stCondLst>
                                    <p:cond delay="0"/>
                                  </p:stCondLst>
                                  <p:iterate type="el" backwards="0">
                                    <p:tmAbs val="0"/>
                                  </p:iterate>
                                  <p:childTnLst>
                                    <p:set>
                                      <p:cBhvr>
                                        <p:cTn id="22" fill="hold"/>
                                        <p:tgtEl>
                                          <p:spTgt spid="3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28" grpId="2"/>
      <p:bldP build="whole" bldLvl="1" animBg="1" rev="0" advAuto="0" spid="325" grpId="1"/>
      <p:bldP build="whole" bldLvl="1" animBg="1" rev="0" advAuto="0" spid="338" grpId="4"/>
      <p:bldP build="whole" bldLvl="1" animBg="1" rev="0" advAuto="0" spid="331" grpId="3"/>
      <p:bldP build="whole" bldLvl="1" animBg="1" rev="0" advAuto="0" spid="339" grpId="5"/>
    </p:bldLst>
  </p:timing>
</p:sld>
</file>

<file path=ppt/theme/_rels/theme1.xml.rels><?xml version="1.0" encoding="UTF-8"?>
<Relationships xmlns="http://schemas.openxmlformats.org/package/2006/relationships"><Relationship Id="rId1" Type="http://schemas.openxmlformats.org/officeDocument/2006/relationships/image" Target="../media/image2.jpeg"/></Relationships>

</file>

<file path=ppt/theme/_rels/theme2.xml.rels><?xml version="1.0" encoding="UTF-8"?>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xmlns:r="http://schemas.openxmlformats.org/officeDocument/2006/relationships" name="Chalkboard">
  <a:themeElements>
    <a:clrScheme name="Chalkboard">
      <a:dk1>
        <a:srgbClr val="BC00FF"/>
      </a:dk1>
      <a:lt1>
        <a:srgbClr val="FFFFFF"/>
      </a:lt1>
      <a:dk2>
        <a:srgbClr val="51504D"/>
      </a:dk2>
      <a:lt2>
        <a:srgbClr val="CBC8C2"/>
      </a:lt2>
      <a:accent1>
        <a:srgbClr val="71B0E2"/>
      </a:accent1>
      <a:accent2>
        <a:srgbClr val="A8E685"/>
      </a:accent2>
      <a:accent3>
        <a:srgbClr val="FFE181"/>
      </a:accent3>
      <a:accent4>
        <a:srgbClr val="F2A057"/>
      </a:accent4>
      <a:accent5>
        <a:srgbClr val="FF7777"/>
      </a:accent5>
      <a:accent6>
        <a:srgbClr val="D4ABEF"/>
      </a:accent6>
      <a:hlink>
        <a:srgbClr val="0000FF"/>
      </a:hlink>
      <a:folHlink>
        <a:srgbClr val="FF00FF"/>
      </a:folHlink>
    </a:clrScheme>
    <a:fontScheme name="Chalkboard">
      <a:majorFont>
        <a:latin typeface="Chalkduster"/>
        <a:ea typeface="Chalkduster"/>
        <a:cs typeface="Chalkduster"/>
      </a:majorFont>
      <a:minorFont>
        <a:latin typeface="Chalkduster"/>
        <a:ea typeface="Chalkduster"/>
        <a:cs typeface="Chalkduster"/>
      </a:minorFont>
    </a:fontScheme>
    <a:fmtScheme name="Chalkbo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63500" dist="0" dir="16200000">
              <a:srgbClr val="000000">
                <a:alpha val="50000"/>
              </a:srgbClr>
            </a:outerShdw>
          </a:effectLst>
        </a:effectStyle>
        <a:effectStyle>
          <a:effectLst>
            <a:outerShdw sx="100000" sy="100000" kx="0" ky="0" algn="b" rotWithShape="0" blurRad="63500" dist="0" dir="16200000">
              <a:srgbClr val="000000">
                <a:alpha val="50000"/>
              </a:srgbClr>
            </a:outerShdw>
          </a:effectLst>
        </a:effectStyle>
        <a:effectStyle>
          <a:effectLst>
            <a:outerShdw sx="100000" sy="100000" kx="0" ky="0" algn="b" rotWithShape="0" blurRad="63500" dist="0" dir="162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63500" dist="0" dir="16200000">
            <a:srgbClr val="000000">
              <a:alpha val="50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647700" rtl="0" fontAlgn="auto" latinLnBrk="0" hangingPunct="0">
          <a:lnSpc>
            <a:spcPct val="100000"/>
          </a:lnSpc>
          <a:spcBef>
            <a:spcPts val="0"/>
          </a:spcBef>
          <a:spcAft>
            <a:spcPts val="0"/>
          </a:spcAft>
          <a:buClrTx/>
          <a:buSzTx/>
          <a:buFontTx/>
          <a:buNone/>
          <a:tabLst/>
          <a:defRPr b="0" baseline="0" cap="none" i="0" spc="0" strike="noStrike" sz="4400" u="none" kumimoji="0" normalizeH="0">
            <a:ln>
              <a:noFill/>
            </a:ln>
            <a:solidFill>
              <a:srgbClr val="FFFFFF"/>
            </a:solidFill>
            <a:effectLst>
              <a:outerShdw sx="100000" sy="100000" kx="0" ky="0" algn="b" rotWithShape="0" blurRad="63500" dist="25400" dir="2700000">
                <a:srgbClr val="000000">
                  <a:alpha val="70000"/>
                </a:srgbClr>
              </a:outerShdw>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a:noFill/>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647700" rtl="0" fontAlgn="auto" latinLnBrk="0" hangingPunct="0">
          <a:lnSpc>
            <a:spcPct val="100000"/>
          </a:lnSpc>
          <a:spcBef>
            <a:spcPts val="510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Chalkboard">
  <a:themeElements>
    <a:clrScheme name="Chalkboard">
      <a:dk1>
        <a:srgbClr val="000000"/>
      </a:dk1>
      <a:lt1>
        <a:srgbClr val="FFFFFF"/>
      </a:lt1>
      <a:dk2>
        <a:srgbClr val="51504D"/>
      </a:dk2>
      <a:lt2>
        <a:srgbClr val="CBC8C2"/>
      </a:lt2>
      <a:accent1>
        <a:srgbClr val="71B0E2"/>
      </a:accent1>
      <a:accent2>
        <a:srgbClr val="A8E685"/>
      </a:accent2>
      <a:accent3>
        <a:srgbClr val="FFE181"/>
      </a:accent3>
      <a:accent4>
        <a:srgbClr val="F2A057"/>
      </a:accent4>
      <a:accent5>
        <a:srgbClr val="FF7777"/>
      </a:accent5>
      <a:accent6>
        <a:srgbClr val="D4ABEF"/>
      </a:accent6>
      <a:hlink>
        <a:srgbClr val="0000FF"/>
      </a:hlink>
      <a:folHlink>
        <a:srgbClr val="FF00FF"/>
      </a:folHlink>
    </a:clrScheme>
    <a:fontScheme name="Chalkboard">
      <a:majorFont>
        <a:latin typeface="Chalkduster"/>
        <a:ea typeface="Chalkduster"/>
        <a:cs typeface="Chalkduster"/>
      </a:majorFont>
      <a:minorFont>
        <a:latin typeface="Chalkduster"/>
        <a:ea typeface="Chalkduster"/>
        <a:cs typeface="Chalkduster"/>
      </a:minorFont>
    </a:fontScheme>
    <a:fmtScheme name="Chalkbo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63500" dist="0" dir="16200000">
              <a:srgbClr val="000000">
                <a:alpha val="50000"/>
              </a:srgbClr>
            </a:outerShdw>
          </a:effectLst>
        </a:effectStyle>
        <a:effectStyle>
          <a:effectLst>
            <a:outerShdw sx="100000" sy="100000" kx="0" ky="0" algn="b" rotWithShape="0" blurRad="63500" dist="0" dir="16200000">
              <a:srgbClr val="000000">
                <a:alpha val="50000"/>
              </a:srgbClr>
            </a:outerShdw>
          </a:effectLst>
        </a:effectStyle>
        <a:effectStyle>
          <a:effectLst>
            <a:outerShdw sx="100000" sy="100000" kx="0" ky="0" algn="b" rotWithShape="0" blurRad="63500" dist="0" dir="162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63500" dist="0" dir="16200000">
            <a:srgbClr val="000000">
              <a:alpha val="50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647700" rtl="0" fontAlgn="auto" latinLnBrk="0" hangingPunct="0">
          <a:lnSpc>
            <a:spcPct val="100000"/>
          </a:lnSpc>
          <a:spcBef>
            <a:spcPts val="0"/>
          </a:spcBef>
          <a:spcAft>
            <a:spcPts val="0"/>
          </a:spcAft>
          <a:buClrTx/>
          <a:buSzTx/>
          <a:buFontTx/>
          <a:buNone/>
          <a:tabLst/>
          <a:defRPr b="0" baseline="0" cap="none" i="0" spc="0" strike="noStrike" sz="4400" u="none" kumimoji="0" normalizeH="0">
            <a:ln>
              <a:noFill/>
            </a:ln>
            <a:solidFill>
              <a:srgbClr val="FFFFFF"/>
            </a:solidFill>
            <a:effectLst>
              <a:outerShdw sx="100000" sy="100000" kx="0" ky="0" algn="b" rotWithShape="0" blurRad="63500" dist="25400" dir="2700000">
                <a:srgbClr val="000000">
                  <a:alpha val="70000"/>
                </a:srgbClr>
              </a:outerShdw>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a:noFill/>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647700" rtl="0" fontAlgn="auto" latinLnBrk="0" hangingPunct="0">
          <a:lnSpc>
            <a:spcPct val="100000"/>
          </a:lnSpc>
          <a:spcBef>
            <a:spcPts val="510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